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8A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81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9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5/2/24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39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5/2/24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9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81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66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5/2/24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17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5/2/24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6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5/2/24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98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5/2/24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93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5/2/24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4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5/2/24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284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48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8FA4A-CDD5-954D-AD83-C9D4AD135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642938"/>
            <a:ext cx="7315200" cy="3214687"/>
          </a:xfrm>
        </p:spPr>
        <p:txBody>
          <a:bodyPr>
            <a:noAutofit/>
          </a:bodyPr>
          <a:lstStyle/>
          <a:p>
            <a:pPr algn="ctr"/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ESTUDIANTES DEL IT DEL VALLE DE MORELIA QUE FUERON ACEPTADOS PARA REALIZAR UNA ESTANCIA DE INVESTIGACIÓN EN:</a:t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2400" dirty="0"/>
            </a:br>
            <a:br>
              <a:rPr lang="es-MX" sz="2400" dirty="0"/>
            </a:br>
            <a:r>
              <a:rPr lang="es-MX" sz="2800" dirty="0"/>
              <a:t>XXIX Verano de Investigación Científica y Tecnológica del Pacífico 2024</a:t>
            </a:r>
            <a:endParaRPr lang="es-MX" sz="2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84C187-B03A-204A-85D2-30A9C753C3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186238"/>
            <a:ext cx="7315200" cy="1398408"/>
          </a:xfrm>
        </p:spPr>
        <p:txBody>
          <a:bodyPr>
            <a:normAutofit fontScale="92500" lnSpcReduction="10000"/>
          </a:bodyPr>
          <a:lstStyle/>
          <a:p>
            <a:endParaRPr lang="es-MX" dirty="0"/>
          </a:p>
          <a:p>
            <a:pPr algn="ctr"/>
            <a:r>
              <a:rPr lang="es-MX" sz="7000" b="1" u="sng" dirty="0">
                <a:solidFill>
                  <a:srgbClr val="FA8A2F"/>
                </a:solidFill>
                <a:latin typeface="Bradley Hand" pitchFamily="2" charset="77"/>
              </a:rPr>
              <a:t>FELICIDADES</a:t>
            </a:r>
          </a:p>
        </p:txBody>
      </p:sp>
      <p:pic>
        <p:nvPicPr>
          <p:cNvPr id="1026" name="Picture 2" descr="Programa Delfín">
            <a:extLst>
              <a:ext uri="{FF2B5EF4-FFF2-40B4-BE49-F238E27FC236}">
                <a16:creationId xmlns:a16="http://schemas.microsoft.com/office/drawing/2014/main" id="{5C7ECFC1-480F-1243-9527-BFBCB2A5E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0" y="2063750"/>
            <a:ext cx="2984500" cy="273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74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B71F8-1595-9E43-9640-369D6B1B1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/>
              <a:t>ESTUDIANTES DEL ITVM QUE FUERON ACEPTADOS EN EL VERANO DE INVESTIGACIÓN DELFIN 2024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D65016D-FE4C-0445-B73F-EE90DEE867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140694"/>
              </p:ext>
            </p:extLst>
          </p:nvPr>
        </p:nvGraphicFramePr>
        <p:xfrm>
          <a:off x="4944533" y="884237"/>
          <a:ext cx="5091289" cy="5708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0204">
                  <a:extLst>
                    <a:ext uri="{9D8B030D-6E8A-4147-A177-3AD203B41FA5}">
                      <a16:colId xmlns:a16="http://schemas.microsoft.com/office/drawing/2014/main" val="3235724152"/>
                    </a:ext>
                  </a:extLst>
                </a:gridCol>
                <a:gridCol w="4511085">
                  <a:extLst>
                    <a:ext uri="{9D8B030D-6E8A-4147-A177-3AD203B41FA5}">
                      <a16:colId xmlns:a16="http://schemas.microsoft.com/office/drawing/2014/main" val="2228048198"/>
                    </a:ext>
                  </a:extLst>
                </a:gridCol>
              </a:tblGrid>
              <a:tr h="228339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NOMBRE</a:t>
                      </a:r>
                      <a:endParaRPr lang="es-MX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3723509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Aburto Calvillo Alma Rosa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1917903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Aguiñiga Guadarrama Maria Elena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7044237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Arroyo Reyes Michel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1049809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Ávila Valdovinos Valeria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3022062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Bedolla Toriche Jesus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560781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Corona Vázquez Mariela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2317923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7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Cruz X Giovana Marie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9502320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Cuevas Hernández Jenny Cristel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9012462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Duran Cruz Rosa de Lima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339861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Estrada García Alexandra Lizbeth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0501232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Fausto Villa Luis Antonio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5932717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Galvan Cruz Margarita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5254148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García Frausto José Manuel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4148089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Gomez Tellez Alondra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05874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Hernandez Rico Yadira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0245214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Jacobo Hernández José Manuel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306333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17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Mendiola Soria Heydy Alondra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5622423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Montaño Hurtado José Leonardo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8950561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19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Ontiveros Sandoval Gloria Astrid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1612154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20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Padilla Mendoza Juan Pablo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547711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21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Quevedo García Fernanda Aleli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5812420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22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Sereno Vélez Urbano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4466737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23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Soto Ochoa Arais Gabriela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1492556"/>
                  </a:ext>
                </a:extLst>
              </a:tr>
              <a:tr h="22833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24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Villegas López Griceida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7164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194278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Marc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{29DC5E9C-49EF-5647-A62E-2760881E46A1}tf10001124_mac</Template>
  <TotalTime>52</TotalTime>
  <Words>163</Words>
  <Application>Microsoft Macintosh PowerPoint</Application>
  <PresentationFormat>Panorámica</PresentationFormat>
  <Paragraphs>54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Bradley Hand</vt:lpstr>
      <vt:lpstr>Calibri</vt:lpstr>
      <vt:lpstr>Corbel</vt:lpstr>
      <vt:lpstr>Wingdings 2</vt:lpstr>
      <vt:lpstr>Marco</vt:lpstr>
      <vt:lpstr>    ESTUDIANTES DEL IT DEL VALLE DE MORELIA QUE FUERON ACEPTADOS PARA REALIZAR UNA ESTANCIA DE INVESTIGACIÓN EN:   XXIX Verano de Investigación Científica y Tecnológica del Pacífico 2024</vt:lpstr>
      <vt:lpstr>ESTUDIANTES DEL ITVM QUE FUERON ACEPTADOS EN EL VERANO DE INVESTIGACIÓN DELFIN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ESTUDIANTES DEL IT DEL VALLE DE MORELIA QUE FUERON ACEPTADOS PARA REALIZAR UNA ESTANCIA DE INVESTIGACIÓN EN:  XXIX Verano de Investigación Científica y Tecnológica del Pacífico</dc:title>
  <dc:creator>Microsoft Office User</dc:creator>
  <cp:lastModifiedBy>Microsoft Office User</cp:lastModifiedBy>
  <cp:revision>5</cp:revision>
  <dcterms:created xsi:type="dcterms:W3CDTF">2024-05-02T16:21:13Z</dcterms:created>
  <dcterms:modified xsi:type="dcterms:W3CDTF">2024-05-02T17:25:43Z</dcterms:modified>
</cp:coreProperties>
</file>