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63" r:id="rId15"/>
    <p:sldId id="271" r:id="rId16"/>
    <p:sldId id="272" r:id="rId17"/>
    <p:sldId id="277" r:id="rId18"/>
    <p:sldId id="279" r:id="rId19"/>
    <p:sldId id="282" r:id="rId20"/>
    <p:sldId id="283" r:id="rId21"/>
    <p:sldId id="284" r:id="rId22"/>
    <p:sldId id="285" r:id="rId23"/>
    <p:sldId id="278" r:id="rId2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400"/>
    <a:srgbClr val="D4B662"/>
    <a:srgbClr val="CC9900"/>
    <a:srgbClr val="FFCC00"/>
    <a:srgbClr val="A94D0F"/>
    <a:srgbClr val="843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hyperlink" Target="mailto:c_administraci&#195;&#179;n@vmorelia.tecnm.mx" TargetMode="External"/><Relationship Id="rId3" Type="http://schemas.openxmlformats.org/officeDocument/2006/relationships/hyperlink" Target="mailto:c_edudistancia@vmorelia.tecnm.mx" TargetMode="External"/><Relationship Id="rId7" Type="http://schemas.openxmlformats.org/officeDocument/2006/relationships/hyperlink" Target="mailto:_forestal@vmorelia.tecnm.mx" TargetMode="External"/><Relationship Id="rId2" Type="http://schemas.openxmlformats.org/officeDocument/2006/relationships/hyperlink" Target="mailto:c_agronom&#195;&#173;a@vmorelia.tecnm.mx" TargetMode="External"/><Relationship Id="rId1" Type="http://schemas.openxmlformats.org/officeDocument/2006/relationships/hyperlink" Target="mailto:promocion.profesional@vmorelia.tecnm.mx" TargetMode="External"/><Relationship Id="rId6" Type="http://schemas.openxmlformats.org/officeDocument/2006/relationships/hyperlink" Target="mailto:rogelio.om@vmorelia.tecnm.mx" TargetMode="External"/><Relationship Id="rId5" Type="http://schemas.openxmlformats.org/officeDocument/2006/relationships/hyperlink" Target="mailto:c_forestal@vmorelia.tecnm.mx" TargetMode="External"/><Relationship Id="rId10" Type="http://schemas.openxmlformats.org/officeDocument/2006/relationships/hyperlink" Target="mailto:Juana.gg@vmorelia.tecnm.mx" TargetMode="External"/><Relationship Id="rId4" Type="http://schemas.openxmlformats.org/officeDocument/2006/relationships/hyperlink" Target="mailto:arturo.lg@vmorelia.tecnm.mx" TargetMode="External"/><Relationship Id="rId9" Type="http://schemas.openxmlformats.org/officeDocument/2006/relationships/hyperlink" Target="mailto:martha.h@vmorelia.tecnm.mx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hyperlink" Target="mailto:promocion.profesional@vmorelia.tecnm.mx" TargetMode="External"/><Relationship Id="rId3" Type="http://schemas.openxmlformats.org/officeDocument/2006/relationships/hyperlink" Target="mailto:arturo.lg@vmorelia.tecnm.mx" TargetMode="External"/><Relationship Id="rId7" Type="http://schemas.openxmlformats.org/officeDocument/2006/relationships/hyperlink" Target="mailto:c_administraci&#195;&#179;n@vmorelia.tecnm.mx" TargetMode="External"/><Relationship Id="rId2" Type="http://schemas.openxmlformats.org/officeDocument/2006/relationships/hyperlink" Target="mailto:c_edudistancia@vmorelia.tecnm.mx" TargetMode="External"/><Relationship Id="rId1" Type="http://schemas.openxmlformats.org/officeDocument/2006/relationships/hyperlink" Target="mailto:c_agronom&#195;&#173;a@vmorelia.tecnm.mx" TargetMode="External"/><Relationship Id="rId6" Type="http://schemas.openxmlformats.org/officeDocument/2006/relationships/hyperlink" Target="mailto:_forestal@vmorelia.tecnm.mx" TargetMode="External"/><Relationship Id="rId5" Type="http://schemas.openxmlformats.org/officeDocument/2006/relationships/hyperlink" Target="mailto:rogelio.om@vmorelia.tecnm.mx" TargetMode="External"/><Relationship Id="rId10" Type="http://schemas.openxmlformats.org/officeDocument/2006/relationships/hyperlink" Target="mailto:Juana.gg@vmorelia.tecnm.mx" TargetMode="External"/><Relationship Id="rId4" Type="http://schemas.openxmlformats.org/officeDocument/2006/relationships/hyperlink" Target="mailto:c_forestal@vmorelia.tecnm.mx" TargetMode="External"/><Relationship Id="rId9" Type="http://schemas.openxmlformats.org/officeDocument/2006/relationships/hyperlink" Target="mailto:martha.h@vmorelia.tecnm.m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967198-B498-4065-818A-82B4F13B107C}" type="doc">
      <dgm:prSet loTypeId="urn:microsoft.com/office/officeart/2005/8/layout/chevron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9B77231-A475-4923-A9FF-B6BED9F7FBB3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2800" b="1" dirty="0" smtClean="0"/>
            <a:t>1</a:t>
          </a:r>
          <a:endParaRPr lang="es-ES" sz="2800" b="1" dirty="0"/>
        </a:p>
      </dgm:t>
    </dgm:pt>
    <dgm:pt modelId="{F9C214A1-3BF6-453E-A427-0C32E9F7DA9D}" type="parTrans" cxnId="{5D02B4E3-D6CA-4DAC-9753-519EE2E55B56}">
      <dgm:prSet/>
      <dgm:spPr/>
      <dgm:t>
        <a:bodyPr/>
        <a:lstStyle/>
        <a:p>
          <a:endParaRPr lang="es-ES"/>
        </a:p>
      </dgm:t>
    </dgm:pt>
    <dgm:pt modelId="{E3D78AF6-BE71-4C67-9383-9C205E0CB6DB}" type="sibTrans" cxnId="{5D02B4E3-D6CA-4DAC-9753-519EE2E55B56}">
      <dgm:prSet/>
      <dgm:spPr/>
      <dgm:t>
        <a:bodyPr/>
        <a:lstStyle/>
        <a:p>
          <a:endParaRPr lang="es-ES"/>
        </a:p>
      </dgm:t>
    </dgm:pt>
    <dgm:pt modelId="{AAC5C0D2-C5D9-4E48-8BFB-C60CA3186A86}">
      <dgm:prSet phldrT="[Texto]" custT="1"/>
      <dgm:spPr>
        <a:noFill/>
      </dgm:spPr>
      <dgm:t>
        <a:bodyPr/>
        <a:lstStyle/>
        <a:p>
          <a:r>
            <a:rPr lang="es-ES" sz="2400" b="1" dirty="0" smtClean="0"/>
            <a:t>Cumplimiento de requisitos</a:t>
          </a:r>
          <a:r>
            <a:rPr lang="es-ES" sz="3800" dirty="0" smtClean="0"/>
            <a:t> </a:t>
          </a:r>
          <a:r>
            <a:rPr lang="es-ES" sz="1400" dirty="0" smtClean="0"/>
            <a:t>(diapositiva 6)</a:t>
          </a:r>
          <a:endParaRPr lang="es-ES" sz="1400" dirty="0"/>
        </a:p>
      </dgm:t>
    </dgm:pt>
    <dgm:pt modelId="{F0E3B1C8-DC24-485E-B424-6D18436E6337}" type="parTrans" cxnId="{01D1271F-D70F-4EA8-8041-96C3BFEC247A}">
      <dgm:prSet/>
      <dgm:spPr/>
      <dgm:t>
        <a:bodyPr/>
        <a:lstStyle/>
        <a:p>
          <a:endParaRPr lang="es-ES"/>
        </a:p>
      </dgm:t>
    </dgm:pt>
    <dgm:pt modelId="{9D9F1C28-211E-40C6-86AF-85E8C113E0C4}" type="sibTrans" cxnId="{01D1271F-D70F-4EA8-8041-96C3BFEC247A}">
      <dgm:prSet/>
      <dgm:spPr/>
      <dgm:t>
        <a:bodyPr/>
        <a:lstStyle/>
        <a:p>
          <a:endParaRPr lang="es-ES"/>
        </a:p>
      </dgm:t>
    </dgm:pt>
    <dgm:pt modelId="{870851DB-A615-4A37-B352-CA3CBD6B5F18}">
      <dgm:prSet phldrT="[Texto]" custT="1"/>
      <dgm:spPr>
        <a:solidFill>
          <a:srgbClr val="92D05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800" b="1" dirty="0" smtClean="0"/>
            <a:t>2</a:t>
          </a:r>
          <a:endParaRPr lang="es-ES" sz="2800" b="1" dirty="0"/>
        </a:p>
      </dgm:t>
    </dgm:pt>
    <dgm:pt modelId="{A89E3B95-D1A7-4FFA-B152-62EC9CB50FF4}" type="parTrans" cxnId="{D811C60C-4651-4790-8913-0E8A7252C839}">
      <dgm:prSet/>
      <dgm:spPr/>
      <dgm:t>
        <a:bodyPr/>
        <a:lstStyle/>
        <a:p>
          <a:endParaRPr lang="es-ES"/>
        </a:p>
      </dgm:t>
    </dgm:pt>
    <dgm:pt modelId="{BAFF26F9-3AA0-4419-BBA0-516A7F4693D1}" type="sibTrans" cxnId="{D811C60C-4651-4790-8913-0E8A7252C839}">
      <dgm:prSet/>
      <dgm:spPr/>
      <dgm:t>
        <a:bodyPr/>
        <a:lstStyle/>
        <a:p>
          <a:endParaRPr lang="es-ES"/>
        </a:p>
      </dgm:t>
    </dgm:pt>
    <dgm:pt modelId="{6D739330-D8F0-479B-9C06-2065F71188B5}">
      <dgm:prSet phldrT="[Texto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Propuesta propia </a:t>
          </a:r>
          <a:r>
            <a:rPr lang="es-ES" sz="1400" dirty="0" smtClean="0"/>
            <a:t>(Genera propuesta propia apegándose al reporte Preliminar)</a:t>
          </a:r>
          <a:endParaRPr lang="es-ES" sz="1400" dirty="0"/>
        </a:p>
      </dgm:t>
    </dgm:pt>
    <dgm:pt modelId="{8F5209C3-B9BE-4B25-B3BD-8E7B3835992E}" type="parTrans" cxnId="{9EB28F0C-EB4B-433A-87F9-4B1AF3C587D0}">
      <dgm:prSet/>
      <dgm:spPr/>
      <dgm:t>
        <a:bodyPr/>
        <a:lstStyle/>
        <a:p>
          <a:endParaRPr lang="es-ES"/>
        </a:p>
      </dgm:t>
    </dgm:pt>
    <dgm:pt modelId="{0D3D0089-13BE-446C-90FA-A6A8752578EC}" type="sibTrans" cxnId="{9EB28F0C-EB4B-433A-87F9-4B1AF3C587D0}">
      <dgm:prSet/>
      <dgm:spPr/>
      <dgm:t>
        <a:bodyPr/>
        <a:lstStyle/>
        <a:p>
          <a:endParaRPr lang="es-ES"/>
        </a:p>
      </dgm:t>
    </dgm:pt>
    <dgm:pt modelId="{7FCA7E25-3326-4F96-A46C-EF4467C66B80}">
      <dgm:prSet phldrT="[Texto]" custT="1"/>
      <dgm:spPr>
        <a:solidFill>
          <a:srgbClr val="7030A0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800" b="1" dirty="0" smtClean="0"/>
            <a:t>3</a:t>
          </a:r>
          <a:endParaRPr lang="es-ES" sz="2800" b="1" dirty="0"/>
        </a:p>
      </dgm:t>
    </dgm:pt>
    <dgm:pt modelId="{E7D8DABD-26F3-4D62-B0E5-02FAF43D7EEB}" type="parTrans" cxnId="{DAD531EB-132C-4226-84E2-D2C11870506D}">
      <dgm:prSet/>
      <dgm:spPr/>
      <dgm:t>
        <a:bodyPr/>
        <a:lstStyle/>
        <a:p>
          <a:endParaRPr lang="es-ES"/>
        </a:p>
      </dgm:t>
    </dgm:pt>
    <dgm:pt modelId="{C841A723-307B-40E6-8579-5FDB63E9F664}" type="sibTrans" cxnId="{DAD531EB-132C-4226-84E2-D2C11870506D}">
      <dgm:prSet/>
      <dgm:spPr/>
      <dgm:t>
        <a:bodyPr/>
        <a:lstStyle/>
        <a:p>
          <a:endParaRPr lang="es-ES"/>
        </a:p>
      </dgm:t>
    </dgm:pt>
    <dgm:pt modelId="{919B7B70-A03E-40BD-8B0B-7398BA6470BF}">
      <dgm:prSet phldrT="[Texto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Elaboración del Reporte Preliminar</a:t>
          </a:r>
          <a:r>
            <a:rPr lang="es-ES" sz="1400" b="1" dirty="0" smtClean="0"/>
            <a:t> </a:t>
          </a:r>
          <a:r>
            <a:rPr lang="es-ES" sz="1400" dirty="0" smtClean="0"/>
            <a:t>(debe de ser entregado al Depto. Académico, previa validación del asesor interno, para su revisión y posible autorización, en caso de las propuestas propias la elaboración del acuerdo de concertación con la empresa)</a:t>
          </a:r>
          <a:endParaRPr lang="es-ES" sz="1400" dirty="0"/>
        </a:p>
      </dgm:t>
    </dgm:pt>
    <dgm:pt modelId="{539E21A1-DEE4-46B4-916F-C15D66B553BD}" type="parTrans" cxnId="{068F8A3A-3A5D-4C73-A39D-07F9A44E0029}">
      <dgm:prSet/>
      <dgm:spPr/>
      <dgm:t>
        <a:bodyPr/>
        <a:lstStyle/>
        <a:p>
          <a:endParaRPr lang="es-ES"/>
        </a:p>
      </dgm:t>
    </dgm:pt>
    <dgm:pt modelId="{9974B4DC-6E4A-4511-AAA6-0E2E0ED2C889}" type="sibTrans" cxnId="{068F8A3A-3A5D-4C73-A39D-07F9A44E0029}">
      <dgm:prSet/>
      <dgm:spPr/>
      <dgm:t>
        <a:bodyPr/>
        <a:lstStyle/>
        <a:p>
          <a:endParaRPr lang="es-ES"/>
        </a:p>
      </dgm:t>
    </dgm:pt>
    <dgm:pt modelId="{49AD40C3-58A1-4108-AA8B-F17FCA347CDD}">
      <dgm:prSet phldrT="[Texto]" custT="1"/>
      <dgm:spPr>
        <a:solidFill>
          <a:schemeClr val="accent1">
            <a:lumMod val="5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800" b="1" dirty="0" smtClean="0"/>
            <a:t>4</a:t>
          </a:r>
          <a:endParaRPr lang="es-ES" sz="2800" b="1" dirty="0"/>
        </a:p>
      </dgm:t>
    </dgm:pt>
    <dgm:pt modelId="{F085F1BA-E409-44F2-9A4E-83CC747389E4}" type="parTrans" cxnId="{A91B8777-6662-48E5-B253-B5EC5BDA143A}">
      <dgm:prSet/>
      <dgm:spPr/>
      <dgm:t>
        <a:bodyPr/>
        <a:lstStyle/>
        <a:p>
          <a:endParaRPr lang="es-ES"/>
        </a:p>
      </dgm:t>
    </dgm:pt>
    <dgm:pt modelId="{65A2FC86-5F89-4676-8C00-9F1845BD3313}" type="sibTrans" cxnId="{A91B8777-6662-48E5-B253-B5EC5BDA143A}">
      <dgm:prSet/>
      <dgm:spPr/>
      <dgm:t>
        <a:bodyPr/>
        <a:lstStyle/>
        <a:p>
          <a:endParaRPr lang="es-ES"/>
        </a:p>
      </dgm:t>
    </dgm:pt>
    <dgm:pt modelId="{57BD5BD3-B644-49AA-9B27-498E3FD5451F}">
      <dgm:prSet phldrT="[Texto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Selección de proyecto</a:t>
          </a:r>
          <a:r>
            <a:rPr lang="es-ES" sz="1800" b="1" dirty="0" smtClean="0"/>
            <a:t> </a:t>
          </a:r>
          <a:r>
            <a:rPr lang="es-ES" sz="1400" dirty="0" smtClean="0"/>
            <a:t>(mediante el banco de proyectos que se encuentra en normateca.vmorelia.net)</a:t>
          </a:r>
          <a:endParaRPr lang="es-ES" sz="1400" dirty="0"/>
        </a:p>
      </dgm:t>
    </dgm:pt>
    <dgm:pt modelId="{9FF54E2C-003F-4F22-9656-BBFA4D8106C1}" type="sibTrans" cxnId="{F1F90E7C-D21F-44DC-BCD7-520D9CD51F30}">
      <dgm:prSet/>
      <dgm:spPr/>
      <dgm:t>
        <a:bodyPr/>
        <a:lstStyle/>
        <a:p>
          <a:endParaRPr lang="es-ES"/>
        </a:p>
      </dgm:t>
    </dgm:pt>
    <dgm:pt modelId="{3CD494B4-0F3A-4BCD-A0AB-C7DD35E6E1BB}" type="parTrans" cxnId="{F1F90E7C-D21F-44DC-BCD7-520D9CD51F30}">
      <dgm:prSet/>
      <dgm:spPr/>
      <dgm:t>
        <a:bodyPr/>
        <a:lstStyle/>
        <a:p>
          <a:endParaRPr lang="es-ES"/>
        </a:p>
      </dgm:t>
    </dgm:pt>
    <dgm:pt modelId="{841158C1-3F95-46A2-A29D-F200A9B14DD5}">
      <dgm:prSet phldrT="[Texto]"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Carta de presentación</a:t>
          </a:r>
          <a:r>
            <a:rPr lang="es-ES" sz="1500" dirty="0" smtClean="0"/>
            <a:t> </a:t>
          </a:r>
          <a:r>
            <a:rPr lang="es-ES" sz="1400" dirty="0" smtClean="0"/>
            <a:t>(Vinculación elabora la carta y el estudiante entrega a la empresa donde realizará la residencia)</a:t>
          </a:r>
          <a:endParaRPr lang="es-ES" sz="1400" dirty="0"/>
        </a:p>
      </dgm:t>
    </dgm:pt>
    <dgm:pt modelId="{E131407D-278D-4B33-BBEB-894C630107AC}" type="parTrans" cxnId="{FE290000-34D3-44E6-B084-EAB1F29ABB8A}">
      <dgm:prSet/>
      <dgm:spPr/>
      <dgm:t>
        <a:bodyPr/>
        <a:lstStyle/>
        <a:p>
          <a:endParaRPr lang="es-ES"/>
        </a:p>
      </dgm:t>
    </dgm:pt>
    <dgm:pt modelId="{61D397F9-B6E0-4578-820F-F8F9A1B01840}" type="sibTrans" cxnId="{FE290000-34D3-44E6-B084-EAB1F29ABB8A}">
      <dgm:prSet/>
      <dgm:spPr/>
      <dgm:t>
        <a:bodyPr/>
        <a:lstStyle/>
        <a:p>
          <a:endParaRPr lang="es-ES"/>
        </a:p>
      </dgm:t>
    </dgm:pt>
    <dgm:pt modelId="{03CEE553-CA6A-4025-B579-9BF7EEBE6C18}">
      <dgm:prSet phldrT="[Texto]" custT="1"/>
      <dgm:spPr>
        <a:solidFill>
          <a:schemeClr val="accent5">
            <a:lumMod val="60000"/>
            <a:lumOff val="4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800" b="1" dirty="0" smtClean="0"/>
            <a:t>5</a:t>
          </a:r>
          <a:endParaRPr lang="es-ES" sz="2800" b="1" dirty="0"/>
        </a:p>
      </dgm:t>
    </dgm:pt>
    <dgm:pt modelId="{4E2954C1-0087-4E58-A165-4DF2FA431103}" type="parTrans" cxnId="{42B083AE-491C-449F-9239-5C7684B5605B}">
      <dgm:prSet/>
      <dgm:spPr/>
      <dgm:t>
        <a:bodyPr/>
        <a:lstStyle/>
        <a:p>
          <a:endParaRPr lang="es-ES"/>
        </a:p>
      </dgm:t>
    </dgm:pt>
    <dgm:pt modelId="{F90C79E6-BDEF-404A-818C-316E96D0AC33}" type="sibTrans" cxnId="{42B083AE-491C-449F-9239-5C7684B5605B}">
      <dgm:prSet/>
      <dgm:spPr/>
      <dgm:t>
        <a:bodyPr/>
        <a:lstStyle/>
        <a:p>
          <a:endParaRPr lang="es-ES"/>
        </a:p>
      </dgm:t>
    </dgm:pt>
    <dgm:pt modelId="{EF7FD889-71A0-4D2B-AACC-88F09D69E501}">
      <dgm:prSet phldrT="[Texto]" custT="1"/>
      <dgm:spPr>
        <a:solidFill>
          <a:schemeClr val="accent4">
            <a:lumMod val="60000"/>
            <a:lumOff val="4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r>
            <a:rPr lang="es-ES" sz="2800" b="1" dirty="0" smtClean="0"/>
            <a:t>6</a:t>
          </a:r>
          <a:endParaRPr lang="es-ES" sz="2800" b="1" dirty="0"/>
        </a:p>
      </dgm:t>
    </dgm:pt>
    <dgm:pt modelId="{679DA957-8D64-422E-B483-9D9AEF37D896}" type="parTrans" cxnId="{53B08C9D-5267-4F1F-8B05-B4A2956143C0}">
      <dgm:prSet/>
      <dgm:spPr/>
      <dgm:t>
        <a:bodyPr/>
        <a:lstStyle/>
        <a:p>
          <a:endParaRPr lang="es-ES"/>
        </a:p>
      </dgm:t>
    </dgm:pt>
    <dgm:pt modelId="{4CB33ED3-D08D-446D-AC7B-56742692EA2B}" type="sibTrans" cxnId="{53B08C9D-5267-4F1F-8B05-B4A2956143C0}">
      <dgm:prSet/>
      <dgm:spPr/>
      <dgm:t>
        <a:bodyPr/>
        <a:lstStyle/>
        <a:p>
          <a:endParaRPr lang="es-ES"/>
        </a:p>
      </dgm:t>
    </dgm:pt>
    <dgm:pt modelId="{987706F8-ACA8-4344-8085-DDBC810E0554}">
      <dgm:prSet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Carta de aceptación</a:t>
          </a:r>
          <a:r>
            <a:rPr lang="es-ES" sz="1800" b="1" dirty="0" smtClean="0"/>
            <a:t> </a:t>
          </a:r>
          <a:r>
            <a:rPr lang="es-ES" sz="1800" dirty="0" smtClean="0"/>
            <a:t>(El estudiante solicita la carta de aceptación en formato libre donde realizará la residencia) </a:t>
          </a:r>
          <a:endParaRPr lang="es-ES" sz="1800" dirty="0"/>
        </a:p>
      </dgm:t>
    </dgm:pt>
    <dgm:pt modelId="{F5624DAD-5849-49FB-9F97-CA90A7783798}" type="parTrans" cxnId="{DED25CFA-6AF0-4BC0-93C6-BA44B6338477}">
      <dgm:prSet/>
      <dgm:spPr/>
      <dgm:t>
        <a:bodyPr/>
        <a:lstStyle/>
        <a:p>
          <a:endParaRPr lang="es-ES"/>
        </a:p>
      </dgm:t>
    </dgm:pt>
    <dgm:pt modelId="{56431D30-FA49-492B-BC35-10C3EC9A8D95}" type="sibTrans" cxnId="{DED25CFA-6AF0-4BC0-93C6-BA44B6338477}">
      <dgm:prSet/>
      <dgm:spPr/>
      <dgm:t>
        <a:bodyPr/>
        <a:lstStyle/>
        <a:p>
          <a:endParaRPr lang="es-ES"/>
        </a:p>
      </dgm:t>
    </dgm:pt>
    <dgm:pt modelId="{731006B8-418D-4552-9A95-62A537B7927C}">
      <dgm:prSet custT="1"/>
      <dgm:spPr>
        <a:noFill/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s-ES" sz="2400" b="1" dirty="0" smtClean="0"/>
            <a:t>Inscripción a la Residencia</a:t>
          </a:r>
          <a:r>
            <a:rPr lang="es-ES" sz="1700" b="1" dirty="0" smtClean="0"/>
            <a:t> </a:t>
          </a:r>
          <a:r>
            <a:rPr lang="es-ES" sz="1400" b="0" dirty="0" smtClean="0"/>
            <a:t>(pago, solicitud de residencias, reporte preliminar validado, carta de presentación y aceptación, asignación de asesor)</a:t>
          </a:r>
          <a:endParaRPr lang="es-ES" sz="1400" b="0" dirty="0"/>
        </a:p>
      </dgm:t>
    </dgm:pt>
    <dgm:pt modelId="{F1F3272C-873D-4748-89A1-8EB9314AF839}" type="parTrans" cxnId="{55B2EA32-A06D-49B1-B32D-ECA48C3C65C6}">
      <dgm:prSet/>
      <dgm:spPr/>
      <dgm:t>
        <a:bodyPr/>
        <a:lstStyle/>
        <a:p>
          <a:endParaRPr lang="es-ES"/>
        </a:p>
      </dgm:t>
    </dgm:pt>
    <dgm:pt modelId="{47A3BB1F-1462-48B2-8EC4-54AC58E5049C}" type="sibTrans" cxnId="{55B2EA32-A06D-49B1-B32D-ECA48C3C65C6}">
      <dgm:prSet/>
      <dgm:spPr/>
      <dgm:t>
        <a:bodyPr/>
        <a:lstStyle/>
        <a:p>
          <a:endParaRPr lang="es-ES"/>
        </a:p>
      </dgm:t>
    </dgm:pt>
    <dgm:pt modelId="{CF27FBE0-55CD-45DD-BE02-C6AF6BDA3F1A}" type="pres">
      <dgm:prSet presAssocID="{BB967198-B498-4065-818A-82B4F13B10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A3C3E4-01FA-477B-8884-040719122A1C}" type="pres">
      <dgm:prSet presAssocID="{99B77231-A475-4923-A9FF-B6BED9F7FBB3}" presName="composite" presStyleCnt="0"/>
      <dgm:spPr/>
    </dgm:pt>
    <dgm:pt modelId="{85EA82F7-686F-479B-B4EF-D3E4B3C07F11}" type="pres">
      <dgm:prSet presAssocID="{99B77231-A475-4923-A9FF-B6BED9F7FBB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EE6E3C-4B90-4CF5-A55F-C181CBC3E906}" type="pres">
      <dgm:prSet presAssocID="{99B77231-A475-4923-A9FF-B6BED9F7FBB3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A44D35-F710-45A9-8AED-3465F24953B9}" type="pres">
      <dgm:prSet presAssocID="{E3D78AF6-BE71-4C67-9383-9C205E0CB6DB}" presName="sp" presStyleCnt="0"/>
      <dgm:spPr/>
    </dgm:pt>
    <dgm:pt modelId="{A3734473-7EC9-4CE9-AD30-7F7307174FA7}" type="pres">
      <dgm:prSet presAssocID="{870851DB-A615-4A37-B352-CA3CBD6B5F18}" presName="composite" presStyleCnt="0"/>
      <dgm:spPr/>
    </dgm:pt>
    <dgm:pt modelId="{B284CD68-C96E-4C3E-A704-B11E77F5C025}" type="pres">
      <dgm:prSet presAssocID="{870851DB-A615-4A37-B352-CA3CBD6B5F1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4EB9B1-020D-4057-BE21-21241F1BB63A}" type="pres">
      <dgm:prSet presAssocID="{870851DB-A615-4A37-B352-CA3CBD6B5F18}" presName="descendantText" presStyleLbl="alignAcc1" presStyleIdx="1" presStyleCnt="6" custLinFactNeighborX="314" custLinFactNeighborY="11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123C20-ACB4-42EA-9194-10E0662957BC}" type="pres">
      <dgm:prSet presAssocID="{BAFF26F9-3AA0-4419-BBA0-516A7F4693D1}" presName="sp" presStyleCnt="0"/>
      <dgm:spPr/>
    </dgm:pt>
    <dgm:pt modelId="{F63C742B-99B9-4387-8B78-B6025897E1BC}" type="pres">
      <dgm:prSet presAssocID="{7FCA7E25-3326-4F96-A46C-EF4467C66B80}" presName="composite" presStyleCnt="0"/>
      <dgm:spPr/>
    </dgm:pt>
    <dgm:pt modelId="{4F153CCD-7F06-4D63-A0A4-024431F03708}" type="pres">
      <dgm:prSet presAssocID="{7FCA7E25-3326-4F96-A46C-EF4467C66B8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B084F8-BE1D-411F-98AB-AACFFAF835D0}" type="pres">
      <dgm:prSet presAssocID="{7FCA7E25-3326-4F96-A46C-EF4467C66B80}" presName="descendantText" presStyleLbl="alignAcc1" presStyleIdx="2" presStyleCnt="6" custLinFactNeighborX="314" custLinFactNeighborY="47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1F0DB0-A147-4E76-891D-C5AD25B86007}" type="pres">
      <dgm:prSet presAssocID="{C841A723-307B-40E6-8579-5FDB63E9F664}" presName="sp" presStyleCnt="0"/>
      <dgm:spPr/>
    </dgm:pt>
    <dgm:pt modelId="{B9A36730-A19F-4E08-AB4F-632B76E9C83B}" type="pres">
      <dgm:prSet presAssocID="{49AD40C3-58A1-4108-AA8B-F17FCA347CDD}" presName="composite" presStyleCnt="0"/>
      <dgm:spPr/>
    </dgm:pt>
    <dgm:pt modelId="{B1CE7444-80A1-43F0-8A69-C9F1D76076D6}" type="pres">
      <dgm:prSet presAssocID="{49AD40C3-58A1-4108-AA8B-F17FCA347CDD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522591-2A70-4840-A910-305BCDDA7BB3}" type="pres">
      <dgm:prSet presAssocID="{49AD40C3-58A1-4108-AA8B-F17FCA347CDD}" presName="descendantText" presStyleLbl="alignAcc1" presStyleIdx="3" presStyleCnt="6" custLinFactNeighborX="197" custLinFactNeighborY="-35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0EF3B-96B7-47AE-AA7C-8392A7BBA4AA}" type="pres">
      <dgm:prSet presAssocID="{65A2FC86-5F89-4676-8C00-9F1845BD3313}" presName="sp" presStyleCnt="0"/>
      <dgm:spPr/>
    </dgm:pt>
    <dgm:pt modelId="{0F0BA3AA-568D-42C2-B1B7-2F235DF17616}" type="pres">
      <dgm:prSet presAssocID="{03CEE553-CA6A-4025-B579-9BF7EEBE6C18}" presName="composite" presStyleCnt="0"/>
      <dgm:spPr/>
    </dgm:pt>
    <dgm:pt modelId="{5B2BB2FD-A353-44A7-B9AF-3AA287D0DA7C}" type="pres">
      <dgm:prSet presAssocID="{03CEE553-CA6A-4025-B579-9BF7EEBE6C1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DAFD6E-956A-46A3-9C94-A5A5E2BEA64E}" type="pres">
      <dgm:prSet presAssocID="{03CEE553-CA6A-4025-B579-9BF7EEBE6C18}" presName="descendantText" presStyleLbl="alignAcc1" presStyleIdx="4" presStyleCnt="6" custLinFactNeighborX="79" custLinFactNeighborY="51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53D1CB-1935-4AEB-8202-10B5679F8F41}" type="pres">
      <dgm:prSet presAssocID="{F90C79E6-BDEF-404A-818C-316E96D0AC33}" presName="sp" presStyleCnt="0"/>
      <dgm:spPr/>
    </dgm:pt>
    <dgm:pt modelId="{49147DE3-16B6-4688-BFCF-22DEA7227AAB}" type="pres">
      <dgm:prSet presAssocID="{EF7FD889-71A0-4D2B-AACC-88F09D69E501}" presName="composite" presStyleCnt="0"/>
      <dgm:spPr/>
    </dgm:pt>
    <dgm:pt modelId="{7D156699-3601-4941-8E3A-8234444FADC4}" type="pres">
      <dgm:prSet presAssocID="{EF7FD889-71A0-4D2B-AACC-88F09D69E501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FD578B-77C5-4F14-A15C-11FE4AB63BED}" type="pres">
      <dgm:prSet presAssocID="{EF7FD889-71A0-4D2B-AACC-88F09D69E501}" presName="descendantText" presStyleLbl="alignAcc1" presStyleIdx="5" presStyleCnt="6" custLinFactNeighborX="314" custLinFactNeighborY="905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E6DD49-E877-4309-8930-C337531C0F2D}" type="presOf" srcId="{6D739330-D8F0-479B-9C06-2065F71188B5}" destId="{CC4EB9B1-020D-4057-BE21-21241F1BB63A}" srcOrd="0" destOrd="1" presId="urn:microsoft.com/office/officeart/2005/8/layout/chevron2"/>
    <dgm:cxn modelId="{F1F90E7C-D21F-44DC-BCD7-520D9CD51F30}" srcId="{870851DB-A615-4A37-B352-CA3CBD6B5F18}" destId="{57BD5BD3-B644-49AA-9B27-498E3FD5451F}" srcOrd="0" destOrd="0" parTransId="{3CD494B4-0F3A-4BCD-A0AB-C7DD35E6E1BB}" sibTransId="{9FF54E2C-003F-4F22-9656-BBFA4D8106C1}"/>
    <dgm:cxn modelId="{3162DF68-FABA-40FD-A70A-EB1153474A3B}" type="presOf" srcId="{EF7FD889-71A0-4D2B-AACC-88F09D69E501}" destId="{7D156699-3601-4941-8E3A-8234444FADC4}" srcOrd="0" destOrd="0" presId="urn:microsoft.com/office/officeart/2005/8/layout/chevron2"/>
    <dgm:cxn modelId="{D811C60C-4651-4790-8913-0E8A7252C839}" srcId="{BB967198-B498-4065-818A-82B4F13B107C}" destId="{870851DB-A615-4A37-B352-CA3CBD6B5F18}" srcOrd="1" destOrd="0" parTransId="{A89E3B95-D1A7-4FFA-B152-62EC9CB50FF4}" sibTransId="{BAFF26F9-3AA0-4419-BBA0-516A7F4693D1}"/>
    <dgm:cxn modelId="{53B08C9D-5267-4F1F-8B05-B4A2956143C0}" srcId="{BB967198-B498-4065-818A-82B4F13B107C}" destId="{EF7FD889-71A0-4D2B-AACC-88F09D69E501}" srcOrd="5" destOrd="0" parTransId="{679DA957-8D64-422E-B483-9D9AEF37D896}" sibTransId="{4CB33ED3-D08D-446D-AC7B-56742692EA2B}"/>
    <dgm:cxn modelId="{55B2EA32-A06D-49B1-B32D-ECA48C3C65C6}" srcId="{EF7FD889-71A0-4D2B-AACC-88F09D69E501}" destId="{731006B8-418D-4552-9A95-62A537B7927C}" srcOrd="0" destOrd="0" parTransId="{F1F3272C-873D-4748-89A1-8EB9314AF839}" sibTransId="{47A3BB1F-1462-48B2-8EC4-54AC58E5049C}"/>
    <dgm:cxn modelId="{BAE34B93-8D3D-4EB9-85E9-8D933283F084}" type="presOf" srcId="{57BD5BD3-B644-49AA-9B27-498E3FD5451F}" destId="{CC4EB9B1-020D-4057-BE21-21241F1BB63A}" srcOrd="0" destOrd="0" presId="urn:microsoft.com/office/officeart/2005/8/layout/chevron2"/>
    <dgm:cxn modelId="{42B083AE-491C-449F-9239-5C7684B5605B}" srcId="{BB967198-B498-4065-818A-82B4F13B107C}" destId="{03CEE553-CA6A-4025-B579-9BF7EEBE6C18}" srcOrd="4" destOrd="0" parTransId="{4E2954C1-0087-4E58-A165-4DF2FA431103}" sibTransId="{F90C79E6-BDEF-404A-818C-316E96D0AC33}"/>
    <dgm:cxn modelId="{1F35C473-0FA1-472C-B618-6A45A852A28B}" type="presOf" srcId="{731006B8-418D-4552-9A95-62A537B7927C}" destId="{BEFD578B-77C5-4F14-A15C-11FE4AB63BED}" srcOrd="0" destOrd="0" presId="urn:microsoft.com/office/officeart/2005/8/layout/chevron2"/>
    <dgm:cxn modelId="{068F8A3A-3A5D-4C73-A39D-07F9A44E0029}" srcId="{7FCA7E25-3326-4F96-A46C-EF4467C66B80}" destId="{919B7B70-A03E-40BD-8B0B-7398BA6470BF}" srcOrd="0" destOrd="0" parTransId="{539E21A1-DEE4-46B4-916F-C15D66B553BD}" sibTransId="{9974B4DC-6E4A-4511-AAA6-0E2E0ED2C889}"/>
    <dgm:cxn modelId="{688BDC84-A257-4F1B-A7B7-FB4C84CD88EA}" type="presOf" srcId="{919B7B70-A03E-40BD-8B0B-7398BA6470BF}" destId="{E4B084F8-BE1D-411F-98AB-AACFFAF835D0}" srcOrd="0" destOrd="0" presId="urn:microsoft.com/office/officeart/2005/8/layout/chevron2"/>
    <dgm:cxn modelId="{2523899E-5BD6-47EA-8393-B2058930B4D2}" type="presOf" srcId="{AAC5C0D2-C5D9-4E48-8BFB-C60CA3186A86}" destId="{3DEE6E3C-4B90-4CF5-A55F-C181CBC3E906}" srcOrd="0" destOrd="0" presId="urn:microsoft.com/office/officeart/2005/8/layout/chevron2"/>
    <dgm:cxn modelId="{FE290000-34D3-44E6-B084-EAB1F29ABB8A}" srcId="{49AD40C3-58A1-4108-AA8B-F17FCA347CDD}" destId="{841158C1-3F95-46A2-A29D-F200A9B14DD5}" srcOrd="0" destOrd="0" parTransId="{E131407D-278D-4B33-BBEB-894C630107AC}" sibTransId="{61D397F9-B6E0-4578-820F-F8F9A1B01840}"/>
    <dgm:cxn modelId="{A91B8777-6662-48E5-B253-B5EC5BDA143A}" srcId="{BB967198-B498-4065-818A-82B4F13B107C}" destId="{49AD40C3-58A1-4108-AA8B-F17FCA347CDD}" srcOrd="3" destOrd="0" parTransId="{F085F1BA-E409-44F2-9A4E-83CC747389E4}" sibTransId="{65A2FC86-5F89-4676-8C00-9F1845BD3313}"/>
    <dgm:cxn modelId="{DDD151A4-F76E-4E49-B9A6-CC5948E8FDD3}" type="presOf" srcId="{841158C1-3F95-46A2-A29D-F200A9B14DD5}" destId="{BC522591-2A70-4840-A910-305BCDDA7BB3}" srcOrd="0" destOrd="0" presId="urn:microsoft.com/office/officeart/2005/8/layout/chevron2"/>
    <dgm:cxn modelId="{DAD531EB-132C-4226-84E2-D2C11870506D}" srcId="{BB967198-B498-4065-818A-82B4F13B107C}" destId="{7FCA7E25-3326-4F96-A46C-EF4467C66B80}" srcOrd="2" destOrd="0" parTransId="{E7D8DABD-26F3-4D62-B0E5-02FAF43D7EEB}" sibTransId="{C841A723-307B-40E6-8579-5FDB63E9F664}"/>
    <dgm:cxn modelId="{DED25CFA-6AF0-4BC0-93C6-BA44B6338477}" srcId="{03CEE553-CA6A-4025-B579-9BF7EEBE6C18}" destId="{987706F8-ACA8-4344-8085-DDBC810E0554}" srcOrd="0" destOrd="0" parTransId="{F5624DAD-5849-49FB-9F97-CA90A7783798}" sibTransId="{56431D30-FA49-492B-BC35-10C3EC9A8D95}"/>
    <dgm:cxn modelId="{D1037945-4D30-484C-91BE-0936CDDE81EE}" type="presOf" srcId="{99B77231-A475-4923-A9FF-B6BED9F7FBB3}" destId="{85EA82F7-686F-479B-B4EF-D3E4B3C07F11}" srcOrd="0" destOrd="0" presId="urn:microsoft.com/office/officeart/2005/8/layout/chevron2"/>
    <dgm:cxn modelId="{01D1271F-D70F-4EA8-8041-96C3BFEC247A}" srcId="{99B77231-A475-4923-A9FF-B6BED9F7FBB3}" destId="{AAC5C0D2-C5D9-4E48-8BFB-C60CA3186A86}" srcOrd="0" destOrd="0" parTransId="{F0E3B1C8-DC24-485E-B424-6D18436E6337}" sibTransId="{9D9F1C28-211E-40C6-86AF-85E8C113E0C4}"/>
    <dgm:cxn modelId="{914DC37F-52D0-4C03-856A-A8B536BDA42C}" type="presOf" srcId="{BB967198-B498-4065-818A-82B4F13B107C}" destId="{CF27FBE0-55CD-45DD-BE02-C6AF6BDA3F1A}" srcOrd="0" destOrd="0" presId="urn:microsoft.com/office/officeart/2005/8/layout/chevron2"/>
    <dgm:cxn modelId="{191CA1C1-4DC1-4BAA-8D61-758F263B4F36}" type="presOf" srcId="{987706F8-ACA8-4344-8085-DDBC810E0554}" destId="{E1DAFD6E-956A-46A3-9C94-A5A5E2BEA64E}" srcOrd="0" destOrd="0" presId="urn:microsoft.com/office/officeart/2005/8/layout/chevron2"/>
    <dgm:cxn modelId="{04D94C2F-2EF7-416D-B47E-4FD87C71686B}" type="presOf" srcId="{49AD40C3-58A1-4108-AA8B-F17FCA347CDD}" destId="{B1CE7444-80A1-43F0-8A69-C9F1D76076D6}" srcOrd="0" destOrd="0" presId="urn:microsoft.com/office/officeart/2005/8/layout/chevron2"/>
    <dgm:cxn modelId="{5D02B4E3-D6CA-4DAC-9753-519EE2E55B56}" srcId="{BB967198-B498-4065-818A-82B4F13B107C}" destId="{99B77231-A475-4923-A9FF-B6BED9F7FBB3}" srcOrd="0" destOrd="0" parTransId="{F9C214A1-3BF6-453E-A427-0C32E9F7DA9D}" sibTransId="{E3D78AF6-BE71-4C67-9383-9C205E0CB6DB}"/>
    <dgm:cxn modelId="{4608C82F-5E2D-44FD-9791-26F5B7D161BC}" type="presOf" srcId="{870851DB-A615-4A37-B352-CA3CBD6B5F18}" destId="{B284CD68-C96E-4C3E-A704-B11E77F5C025}" srcOrd="0" destOrd="0" presId="urn:microsoft.com/office/officeart/2005/8/layout/chevron2"/>
    <dgm:cxn modelId="{8B1D338D-51A1-40B8-838B-61051104A7FF}" type="presOf" srcId="{7FCA7E25-3326-4F96-A46C-EF4467C66B80}" destId="{4F153CCD-7F06-4D63-A0A4-024431F03708}" srcOrd="0" destOrd="0" presId="urn:microsoft.com/office/officeart/2005/8/layout/chevron2"/>
    <dgm:cxn modelId="{9EB28F0C-EB4B-433A-87F9-4B1AF3C587D0}" srcId="{870851DB-A615-4A37-B352-CA3CBD6B5F18}" destId="{6D739330-D8F0-479B-9C06-2065F71188B5}" srcOrd="1" destOrd="0" parTransId="{8F5209C3-B9BE-4B25-B3BD-8E7B3835992E}" sibTransId="{0D3D0089-13BE-446C-90FA-A6A8752578EC}"/>
    <dgm:cxn modelId="{D6B9A67C-B35B-48D8-9B6F-C025F757611E}" type="presOf" srcId="{03CEE553-CA6A-4025-B579-9BF7EEBE6C18}" destId="{5B2BB2FD-A353-44A7-B9AF-3AA287D0DA7C}" srcOrd="0" destOrd="0" presId="urn:microsoft.com/office/officeart/2005/8/layout/chevron2"/>
    <dgm:cxn modelId="{715D4FC7-93A5-499F-A2DA-A22D4A5480F9}" type="presParOf" srcId="{CF27FBE0-55CD-45DD-BE02-C6AF6BDA3F1A}" destId="{59A3C3E4-01FA-477B-8884-040719122A1C}" srcOrd="0" destOrd="0" presId="urn:microsoft.com/office/officeart/2005/8/layout/chevron2"/>
    <dgm:cxn modelId="{F7B2BF04-85DF-49A3-9522-F3AD17367CED}" type="presParOf" srcId="{59A3C3E4-01FA-477B-8884-040719122A1C}" destId="{85EA82F7-686F-479B-B4EF-D3E4B3C07F11}" srcOrd="0" destOrd="0" presId="urn:microsoft.com/office/officeart/2005/8/layout/chevron2"/>
    <dgm:cxn modelId="{4055E863-94FF-498B-9C0D-80A37F800F1A}" type="presParOf" srcId="{59A3C3E4-01FA-477B-8884-040719122A1C}" destId="{3DEE6E3C-4B90-4CF5-A55F-C181CBC3E906}" srcOrd="1" destOrd="0" presId="urn:microsoft.com/office/officeart/2005/8/layout/chevron2"/>
    <dgm:cxn modelId="{26D4DD15-C7FA-4226-AA74-ADA581303004}" type="presParOf" srcId="{CF27FBE0-55CD-45DD-BE02-C6AF6BDA3F1A}" destId="{52A44D35-F710-45A9-8AED-3465F24953B9}" srcOrd="1" destOrd="0" presId="urn:microsoft.com/office/officeart/2005/8/layout/chevron2"/>
    <dgm:cxn modelId="{2D26CF13-5FC3-47EF-9A7D-BD35DD35E7F3}" type="presParOf" srcId="{CF27FBE0-55CD-45DD-BE02-C6AF6BDA3F1A}" destId="{A3734473-7EC9-4CE9-AD30-7F7307174FA7}" srcOrd="2" destOrd="0" presId="urn:microsoft.com/office/officeart/2005/8/layout/chevron2"/>
    <dgm:cxn modelId="{CFF231CE-1FBD-4219-808D-719BFBE13509}" type="presParOf" srcId="{A3734473-7EC9-4CE9-AD30-7F7307174FA7}" destId="{B284CD68-C96E-4C3E-A704-B11E77F5C025}" srcOrd="0" destOrd="0" presId="urn:microsoft.com/office/officeart/2005/8/layout/chevron2"/>
    <dgm:cxn modelId="{7A3D7668-9709-4F0C-8D83-2CCFCD8038E5}" type="presParOf" srcId="{A3734473-7EC9-4CE9-AD30-7F7307174FA7}" destId="{CC4EB9B1-020D-4057-BE21-21241F1BB63A}" srcOrd="1" destOrd="0" presId="urn:microsoft.com/office/officeart/2005/8/layout/chevron2"/>
    <dgm:cxn modelId="{BC7B2B78-FF9B-4C80-9AF6-9A44229F2834}" type="presParOf" srcId="{CF27FBE0-55CD-45DD-BE02-C6AF6BDA3F1A}" destId="{73123C20-ACB4-42EA-9194-10E0662957BC}" srcOrd="3" destOrd="0" presId="urn:microsoft.com/office/officeart/2005/8/layout/chevron2"/>
    <dgm:cxn modelId="{FA7B3C1A-CB47-46AA-9E3A-5AF930A6B05A}" type="presParOf" srcId="{CF27FBE0-55CD-45DD-BE02-C6AF6BDA3F1A}" destId="{F63C742B-99B9-4387-8B78-B6025897E1BC}" srcOrd="4" destOrd="0" presId="urn:microsoft.com/office/officeart/2005/8/layout/chevron2"/>
    <dgm:cxn modelId="{515B1554-5B24-4A67-AB93-B9BFC23A4D74}" type="presParOf" srcId="{F63C742B-99B9-4387-8B78-B6025897E1BC}" destId="{4F153CCD-7F06-4D63-A0A4-024431F03708}" srcOrd="0" destOrd="0" presId="urn:microsoft.com/office/officeart/2005/8/layout/chevron2"/>
    <dgm:cxn modelId="{587A0EB2-A419-49DE-81E6-7A373CFE8AD8}" type="presParOf" srcId="{F63C742B-99B9-4387-8B78-B6025897E1BC}" destId="{E4B084F8-BE1D-411F-98AB-AACFFAF835D0}" srcOrd="1" destOrd="0" presId="urn:microsoft.com/office/officeart/2005/8/layout/chevron2"/>
    <dgm:cxn modelId="{B140452F-E516-4F6A-B6AB-E27DBE8996D2}" type="presParOf" srcId="{CF27FBE0-55CD-45DD-BE02-C6AF6BDA3F1A}" destId="{D41F0DB0-A147-4E76-891D-C5AD25B86007}" srcOrd="5" destOrd="0" presId="urn:microsoft.com/office/officeart/2005/8/layout/chevron2"/>
    <dgm:cxn modelId="{E91BAA36-8385-4B4B-9755-172212100738}" type="presParOf" srcId="{CF27FBE0-55CD-45DD-BE02-C6AF6BDA3F1A}" destId="{B9A36730-A19F-4E08-AB4F-632B76E9C83B}" srcOrd="6" destOrd="0" presId="urn:microsoft.com/office/officeart/2005/8/layout/chevron2"/>
    <dgm:cxn modelId="{27A1B1C0-A84D-41A9-BBD1-5BB1B2790A31}" type="presParOf" srcId="{B9A36730-A19F-4E08-AB4F-632B76E9C83B}" destId="{B1CE7444-80A1-43F0-8A69-C9F1D76076D6}" srcOrd="0" destOrd="0" presId="urn:microsoft.com/office/officeart/2005/8/layout/chevron2"/>
    <dgm:cxn modelId="{3ABE360B-5012-4983-9A73-8C72D19B09FB}" type="presParOf" srcId="{B9A36730-A19F-4E08-AB4F-632B76E9C83B}" destId="{BC522591-2A70-4840-A910-305BCDDA7BB3}" srcOrd="1" destOrd="0" presId="urn:microsoft.com/office/officeart/2005/8/layout/chevron2"/>
    <dgm:cxn modelId="{40C3CA90-2082-4025-B4C7-BA4DD0BC466D}" type="presParOf" srcId="{CF27FBE0-55CD-45DD-BE02-C6AF6BDA3F1A}" destId="{CBF0EF3B-96B7-47AE-AA7C-8392A7BBA4AA}" srcOrd="7" destOrd="0" presId="urn:microsoft.com/office/officeart/2005/8/layout/chevron2"/>
    <dgm:cxn modelId="{C7D1A196-8F5F-41BB-BDA9-66C480A9EB04}" type="presParOf" srcId="{CF27FBE0-55CD-45DD-BE02-C6AF6BDA3F1A}" destId="{0F0BA3AA-568D-42C2-B1B7-2F235DF17616}" srcOrd="8" destOrd="0" presId="urn:microsoft.com/office/officeart/2005/8/layout/chevron2"/>
    <dgm:cxn modelId="{12A5945A-6B6E-4A0C-A0F6-42FCA032A9D2}" type="presParOf" srcId="{0F0BA3AA-568D-42C2-B1B7-2F235DF17616}" destId="{5B2BB2FD-A353-44A7-B9AF-3AA287D0DA7C}" srcOrd="0" destOrd="0" presId="urn:microsoft.com/office/officeart/2005/8/layout/chevron2"/>
    <dgm:cxn modelId="{6BDB4C7A-C18D-4EE6-8057-E5E3DD554E7A}" type="presParOf" srcId="{0F0BA3AA-568D-42C2-B1B7-2F235DF17616}" destId="{E1DAFD6E-956A-46A3-9C94-A5A5E2BEA64E}" srcOrd="1" destOrd="0" presId="urn:microsoft.com/office/officeart/2005/8/layout/chevron2"/>
    <dgm:cxn modelId="{BEF60FEA-B347-47A2-B824-B1D6AE9C123B}" type="presParOf" srcId="{CF27FBE0-55CD-45DD-BE02-C6AF6BDA3F1A}" destId="{CF53D1CB-1935-4AEB-8202-10B5679F8F41}" srcOrd="9" destOrd="0" presId="urn:microsoft.com/office/officeart/2005/8/layout/chevron2"/>
    <dgm:cxn modelId="{5D21C5C8-04BC-4B8F-9C58-A02C899BE25C}" type="presParOf" srcId="{CF27FBE0-55CD-45DD-BE02-C6AF6BDA3F1A}" destId="{49147DE3-16B6-4688-BFCF-22DEA7227AAB}" srcOrd="10" destOrd="0" presId="urn:microsoft.com/office/officeart/2005/8/layout/chevron2"/>
    <dgm:cxn modelId="{62EF3081-68C6-42BC-A305-BB241B675779}" type="presParOf" srcId="{49147DE3-16B6-4688-BFCF-22DEA7227AAB}" destId="{7D156699-3601-4941-8E3A-8234444FADC4}" srcOrd="0" destOrd="0" presId="urn:microsoft.com/office/officeart/2005/8/layout/chevron2"/>
    <dgm:cxn modelId="{65520D8E-9121-47B4-9D45-0180568D7F83}" type="presParOf" srcId="{49147DE3-16B6-4688-BFCF-22DEA7227AAB}" destId="{BEFD578B-77C5-4F14-A15C-11FE4AB63B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1B4E8-02A2-487C-A430-FC48BE316CAD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C8F8F2B-3CA0-43C6-BFF5-0CF7BA6BE823}">
      <dgm:prSet phldrT="[Texto]" custT="1"/>
      <dgm:spPr/>
      <dgm:t>
        <a:bodyPr/>
        <a:lstStyle/>
        <a:p>
          <a:r>
            <a:rPr lang="es-ES" sz="2800" dirty="0" smtClean="0"/>
            <a:t>Estructura del Reporte Preliminar</a:t>
          </a:r>
          <a:endParaRPr lang="es-ES" sz="2800" dirty="0"/>
        </a:p>
      </dgm:t>
    </dgm:pt>
    <dgm:pt modelId="{B5480B5E-31B8-4D0B-AF13-2B06FEEDF427}" type="parTrans" cxnId="{FEF2B24F-A653-4E9F-BCEC-1412B963C16E}">
      <dgm:prSet/>
      <dgm:spPr/>
      <dgm:t>
        <a:bodyPr/>
        <a:lstStyle/>
        <a:p>
          <a:endParaRPr lang="es-ES"/>
        </a:p>
      </dgm:t>
    </dgm:pt>
    <dgm:pt modelId="{05108B20-FB92-4E52-AFE4-4ADF418049FB}" type="sibTrans" cxnId="{FEF2B24F-A653-4E9F-BCEC-1412B963C16E}">
      <dgm:prSet/>
      <dgm:spPr/>
      <dgm:t>
        <a:bodyPr/>
        <a:lstStyle/>
        <a:p>
          <a:endParaRPr lang="es-ES"/>
        </a:p>
      </dgm:t>
    </dgm:pt>
    <dgm:pt modelId="{1A65C621-0F78-4B80-9165-CEF438B36CCD}">
      <dgm:prSet phldrT="[Texto]" custT="1"/>
      <dgm:spPr/>
      <dgm:t>
        <a:bodyPr/>
        <a:lstStyle/>
        <a:p>
          <a:pPr algn="l"/>
          <a:r>
            <a:rPr lang="es-ES" sz="2400" b="0" dirty="0" smtClean="0"/>
            <a:t>Portada</a:t>
          </a:r>
          <a:endParaRPr lang="es-ES" sz="2400" b="0" dirty="0"/>
        </a:p>
      </dgm:t>
    </dgm:pt>
    <dgm:pt modelId="{D22EF839-DAFF-48C3-8FE3-DD0F280BDE52}" type="parTrans" cxnId="{4B7E1146-AFB9-4CD8-A46F-6AF74465AC4C}">
      <dgm:prSet/>
      <dgm:spPr/>
      <dgm:t>
        <a:bodyPr/>
        <a:lstStyle/>
        <a:p>
          <a:endParaRPr lang="es-ES"/>
        </a:p>
      </dgm:t>
    </dgm:pt>
    <dgm:pt modelId="{BAEAC78B-5460-48B0-BDC3-EEB37BB2040D}" type="sibTrans" cxnId="{4B7E1146-AFB9-4CD8-A46F-6AF74465AC4C}">
      <dgm:prSet/>
      <dgm:spPr/>
      <dgm:t>
        <a:bodyPr/>
        <a:lstStyle/>
        <a:p>
          <a:endParaRPr lang="es-ES"/>
        </a:p>
      </dgm:t>
    </dgm:pt>
    <dgm:pt modelId="{78F3CEBA-511D-4090-92AE-022D7BEAD89E}">
      <dgm:prSet phldrT="[Texto]" custT="1"/>
      <dgm:spPr/>
      <dgm:t>
        <a:bodyPr/>
        <a:lstStyle/>
        <a:p>
          <a:pPr algn="l"/>
          <a:r>
            <a:rPr lang="es-ES" sz="2400" b="0" dirty="0" smtClean="0"/>
            <a:t>Nombre y objetivo del proyecto</a:t>
          </a:r>
          <a:endParaRPr lang="es-ES" sz="2400" b="0" dirty="0"/>
        </a:p>
      </dgm:t>
    </dgm:pt>
    <dgm:pt modelId="{19F9560D-5118-43B2-9256-B48B2B21C36A}" type="parTrans" cxnId="{9A272D1A-F003-4941-A220-F7F2F7A2C6C9}">
      <dgm:prSet/>
      <dgm:spPr/>
      <dgm:t>
        <a:bodyPr/>
        <a:lstStyle/>
        <a:p>
          <a:endParaRPr lang="es-ES"/>
        </a:p>
      </dgm:t>
    </dgm:pt>
    <dgm:pt modelId="{C5B7B035-386A-4BE7-AF81-4CFA930E7AE1}" type="sibTrans" cxnId="{9A272D1A-F003-4941-A220-F7F2F7A2C6C9}">
      <dgm:prSet/>
      <dgm:spPr/>
      <dgm:t>
        <a:bodyPr/>
        <a:lstStyle/>
        <a:p>
          <a:endParaRPr lang="es-ES"/>
        </a:p>
      </dgm:t>
    </dgm:pt>
    <dgm:pt modelId="{56934E16-A340-4F91-AE2A-7AA57D9E0C61}">
      <dgm:prSet phldrT="[Texto]" custT="1"/>
      <dgm:spPr/>
      <dgm:t>
        <a:bodyPr/>
        <a:lstStyle/>
        <a:p>
          <a:pPr algn="l"/>
          <a:r>
            <a:rPr lang="es-ES" sz="2400" b="0" dirty="0" smtClean="0"/>
            <a:t>Delimitación</a:t>
          </a:r>
          <a:endParaRPr lang="es-ES" sz="2400" b="0" dirty="0"/>
        </a:p>
      </dgm:t>
    </dgm:pt>
    <dgm:pt modelId="{948754C9-6A36-47BE-9745-8F27C6C44197}" type="parTrans" cxnId="{D56C24F2-B321-43C2-9D14-AA48C94626A5}">
      <dgm:prSet/>
      <dgm:spPr/>
      <dgm:t>
        <a:bodyPr/>
        <a:lstStyle/>
        <a:p>
          <a:endParaRPr lang="es-ES"/>
        </a:p>
      </dgm:t>
    </dgm:pt>
    <dgm:pt modelId="{F698CEC2-F5DF-4EA9-9CDC-8B8C8F389343}" type="sibTrans" cxnId="{D56C24F2-B321-43C2-9D14-AA48C94626A5}">
      <dgm:prSet/>
      <dgm:spPr/>
      <dgm:t>
        <a:bodyPr/>
        <a:lstStyle/>
        <a:p>
          <a:endParaRPr lang="es-ES"/>
        </a:p>
      </dgm:t>
    </dgm:pt>
    <dgm:pt modelId="{7BB94AB9-C11E-4F69-81C0-66052E73210D}">
      <dgm:prSet phldrT="[Texto]" custT="1"/>
      <dgm:spPr/>
      <dgm:t>
        <a:bodyPr/>
        <a:lstStyle/>
        <a:p>
          <a:pPr algn="l"/>
          <a:r>
            <a:rPr lang="es-ES" sz="2400" b="0" dirty="0" smtClean="0"/>
            <a:t>Objetivos</a:t>
          </a:r>
          <a:endParaRPr lang="es-ES" sz="2400" b="0" dirty="0"/>
        </a:p>
      </dgm:t>
    </dgm:pt>
    <dgm:pt modelId="{AE4081D7-AA8D-4EC1-8246-2CD318206838}" type="parTrans" cxnId="{10AC3206-0924-4AEE-91DE-DA84EF4D3132}">
      <dgm:prSet/>
      <dgm:spPr/>
      <dgm:t>
        <a:bodyPr/>
        <a:lstStyle/>
        <a:p>
          <a:endParaRPr lang="es-ES"/>
        </a:p>
      </dgm:t>
    </dgm:pt>
    <dgm:pt modelId="{EB24BFE7-92CD-467E-AE10-B0E9C12379C5}" type="sibTrans" cxnId="{10AC3206-0924-4AEE-91DE-DA84EF4D3132}">
      <dgm:prSet/>
      <dgm:spPr/>
      <dgm:t>
        <a:bodyPr/>
        <a:lstStyle/>
        <a:p>
          <a:endParaRPr lang="es-ES"/>
        </a:p>
      </dgm:t>
    </dgm:pt>
    <dgm:pt modelId="{C1587A66-5CCF-45B4-9CA5-794E0924192B}">
      <dgm:prSet phldrT="[Texto]" custT="1"/>
      <dgm:spPr/>
      <dgm:t>
        <a:bodyPr/>
        <a:lstStyle/>
        <a:p>
          <a:pPr algn="l"/>
          <a:r>
            <a:rPr lang="es-ES" sz="2400" b="0" dirty="0" smtClean="0"/>
            <a:t>Justificación</a:t>
          </a:r>
          <a:endParaRPr lang="es-ES" sz="2400" b="0" dirty="0"/>
        </a:p>
      </dgm:t>
    </dgm:pt>
    <dgm:pt modelId="{B1714399-1F4C-4662-8E90-D37B07B5F444}" type="parTrans" cxnId="{4D4019A6-1817-4E85-A3F5-B0329E7248E8}">
      <dgm:prSet/>
      <dgm:spPr/>
      <dgm:t>
        <a:bodyPr/>
        <a:lstStyle/>
        <a:p>
          <a:endParaRPr lang="es-ES"/>
        </a:p>
      </dgm:t>
    </dgm:pt>
    <dgm:pt modelId="{173A440C-1DEA-4116-9568-8C97FD5C2E7A}" type="sibTrans" cxnId="{4D4019A6-1817-4E85-A3F5-B0329E7248E8}">
      <dgm:prSet/>
      <dgm:spPr/>
      <dgm:t>
        <a:bodyPr/>
        <a:lstStyle/>
        <a:p>
          <a:endParaRPr lang="es-ES"/>
        </a:p>
      </dgm:t>
    </dgm:pt>
    <dgm:pt modelId="{E2B9124F-3046-4436-B308-281F0F5C4B47}">
      <dgm:prSet phldrT="[Texto]" custT="1"/>
      <dgm:spPr/>
      <dgm:t>
        <a:bodyPr/>
        <a:lstStyle/>
        <a:p>
          <a:pPr algn="l"/>
          <a:r>
            <a:rPr lang="es-ES" sz="2400" b="0" dirty="0" smtClean="0"/>
            <a:t>Cronograma preliminar de actividades</a:t>
          </a:r>
          <a:endParaRPr lang="es-ES" sz="2400" b="0" dirty="0"/>
        </a:p>
      </dgm:t>
    </dgm:pt>
    <dgm:pt modelId="{1801D6CE-C09D-41D3-9EC6-600A9E5E8852}" type="parTrans" cxnId="{9E2A9FCA-670C-46B8-B967-E341459D020C}">
      <dgm:prSet/>
      <dgm:spPr/>
      <dgm:t>
        <a:bodyPr/>
        <a:lstStyle/>
        <a:p>
          <a:endParaRPr lang="es-ES"/>
        </a:p>
      </dgm:t>
    </dgm:pt>
    <dgm:pt modelId="{5108D559-BD66-4172-9883-3986BA9C5C0F}" type="sibTrans" cxnId="{9E2A9FCA-670C-46B8-B967-E341459D020C}">
      <dgm:prSet/>
      <dgm:spPr/>
      <dgm:t>
        <a:bodyPr/>
        <a:lstStyle/>
        <a:p>
          <a:endParaRPr lang="es-ES"/>
        </a:p>
      </dgm:t>
    </dgm:pt>
    <dgm:pt modelId="{AFED69FE-EB1B-42EA-ACE3-932B2B4869F0}">
      <dgm:prSet phldrT="[Texto]" custT="1"/>
      <dgm:spPr/>
      <dgm:t>
        <a:bodyPr/>
        <a:lstStyle/>
        <a:p>
          <a:pPr algn="l"/>
          <a:r>
            <a:rPr lang="es-ES" sz="2400" b="0" dirty="0" smtClean="0"/>
            <a:t>Descripción detallada de las actividades</a:t>
          </a:r>
          <a:endParaRPr lang="es-ES" sz="2400" b="0" dirty="0"/>
        </a:p>
      </dgm:t>
    </dgm:pt>
    <dgm:pt modelId="{517F4F48-4ACB-4D7E-AD63-915CD7BB42FE}" type="parTrans" cxnId="{3FEB0F6B-0967-4DCD-AC64-017E499571D3}">
      <dgm:prSet/>
      <dgm:spPr/>
      <dgm:t>
        <a:bodyPr/>
        <a:lstStyle/>
        <a:p>
          <a:endParaRPr lang="es-ES"/>
        </a:p>
      </dgm:t>
    </dgm:pt>
    <dgm:pt modelId="{1244403B-EBFF-468F-B3A1-097F590FE048}" type="sibTrans" cxnId="{3FEB0F6B-0967-4DCD-AC64-017E499571D3}">
      <dgm:prSet/>
      <dgm:spPr/>
      <dgm:t>
        <a:bodyPr/>
        <a:lstStyle/>
        <a:p>
          <a:endParaRPr lang="es-ES"/>
        </a:p>
      </dgm:t>
    </dgm:pt>
    <dgm:pt modelId="{BC1CC494-FC81-4896-922D-EBF02B30212E}">
      <dgm:prSet phldrT="[Texto]" custT="1"/>
      <dgm:spPr/>
      <dgm:t>
        <a:bodyPr/>
        <a:lstStyle/>
        <a:p>
          <a:pPr algn="l"/>
          <a:r>
            <a:rPr lang="es-ES" sz="2400" b="0" dirty="0" smtClean="0"/>
            <a:t>Lugar donde se realizará el proyecto</a:t>
          </a:r>
          <a:endParaRPr lang="es-ES" sz="2400" b="0" dirty="0"/>
        </a:p>
      </dgm:t>
    </dgm:pt>
    <dgm:pt modelId="{DFFCADA5-1FEC-4D9E-A2DA-300913D75D1D}" type="parTrans" cxnId="{C3194754-4DD3-41F6-AADA-715D850D6674}">
      <dgm:prSet/>
      <dgm:spPr/>
      <dgm:t>
        <a:bodyPr/>
        <a:lstStyle/>
        <a:p>
          <a:endParaRPr lang="es-ES"/>
        </a:p>
      </dgm:t>
    </dgm:pt>
    <dgm:pt modelId="{B987F299-6AB3-426A-B4E3-36854E1E0CF4}" type="sibTrans" cxnId="{C3194754-4DD3-41F6-AADA-715D850D6674}">
      <dgm:prSet/>
      <dgm:spPr/>
      <dgm:t>
        <a:bodyPr/>
        <a:lstStyle/>
        <a:p>
          <a:endParaRPr lang="es-ES"/>
        </a:p>
      </dgm:t>
    </dgm:pt>
    <dgm:pt modelId="{607D9694-C806-4B19-90E6-77C0A57368B7}">
      <dgm:prSet phldrT="[Texto]" custT="1"/>
      <dgm:spPr/>
      <dgm:t>
        <a:bodyPr/>
        <a:lstStyle/>
        <a:p>
          <a:pPr algn="l"/>
          <a:r>
            <a:rPr lang="es-ES" sz="2400" b="0" dirty="0" smtClean="0"/>
            <a:t>Información sobre la empresa donde se desarrollará el proyecto</a:t>
          </a:r>
          <a:endParaRPr lang="es-ES" sz="2400" b="0" dirty="0"/>
        </a:p>
      </dgm:t>
    </dgm:pt>
    <dgm:pt modelId="{0C1763F7-B6BB-45FF-B022-A456E506E7D4}" type="parTrans" cxnId="{B3630D56-333E-497F-AAA8-878E6955A254}">
      <dgm:prSet/>
      <dgm:spPr/>
      <dgm:t>
        <a:bodyPr/>
        <a:lstStyle/>
        <a:p>
          <a:endParaRPr lang="es-ES"/>
        </a:p>
      </dgm:t>
    </dgm:pt>
    <dgm:pt modelId="{89004C34-2FE0-4AE8-8A6C-52A651F8F08E}" type="sibTrans" cxnId="{B3630D56-333E-497F-AAA8-878E6955A254}">
      <dgm:prSet/>
      <dgm:spPr/>
      <dgm:t>
        <a:bodyPr/>
        <a:lstStyle/>
        <a:p>
          <a:endParaRPr lang="es-ES"/>
        </a:p>
      </dgm:t>
    </dgm:pt>
    <dgm:pt modelId="{8EB6BE92-38D3-4C6D-81C8-7061B1FE5FF1}" type="pres">
      <dgm:prSet presAssocID="{0471B4E8-02A2-487C-A430-FC48BE316CA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8E32230-82EE-45C1-B525-66139FEF7A11}" type="pres">
      <dgm:prSet presAssocID="{DC8F8F2B-3CA0-43C6-BFF5-0CF7BA6BE823}" presName="root1" presStyleCnt="0"/>
      <dgm:spPr/>
      <dgm:t>
        <a:bodyPr/>
        <a:lstStyle/>
        <a:p>
          <a:endParaRPr lang="es-ES"/>
        </a:p>
      </dgm:t>
    </dgm:pt>
    <dgm:pt modelId="{8215ED7A-E818-4CF3-95D0-85EC0E531106}" type="pres">
      <dgm:prSet presAssocID="{DC8F8F2B-3CA0-43C6-BFF5-0CF7BA6BE823}" presName="LevelOneTextNode" presStyleLbl="node0" presStyleIdx="0" presStyleCnt="1" custScaleX="266632" custScaleY="252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830C5E-3BBA-407E-BCED-BC625823555E}" type="pres">
      <dgm:prSet presAssocID="{DC8F8F2B-3CA0-43C6-BFF5-0CF7BA6BE823}" presName="level2hierChild" presStyleCnt="0"/>
      <dgm:spPr/>
      <dgm:t>
        <a:bodyPr/>
        <a:lstStyle/>
        <a:p>
          <a:endParaRPr lang="es-ES"/>
        </a:p>
      </dgm:t>
    </dgm:pt>
    <dgm:pt modelId="{A4920BE1-CF74-40E2-92EE-36406AE7F773}" type="pres">
      <dgm:prSet presAssocID="{D22EF839-DAFF-48C3-8FE3-DD0F280BDE52}" presName="conn2-1" presStyleLbl="parChTrans1D2" presStyleIdx="0" presStyleCnt="9"/>
      <dgm:spPr/>
      <dgm:t>
        <a:bodyPr/>
        <a:lstStyle/>
        <a:p>
          <a:endParaRPr lang="es-ES"/>
        </a:p>
      </dgm:t>
    </dgm:pt>
    <dgm:pt modelId="{594DDDF8-1734-4E6A-B355-7F6DC8909B4D}" type="pres">
      <dgm:prSet presAssocID="{D22EF839-DAFF-48C3-8FE3-DD0F280BDE52}" presName="connTx" presStyleLbl="parChTrans1D2" presStyleIdx="0" presStyleCnt="9"/>
      <dgm:spPr/>
      <dgm:t>
        <a:bodyPr/>
        <a:lstStyle/>
        <a:p>
          <a:endParaRPr lang="es-ES"/>
        </a:p>
      </dgm:t>
    </dgm:pt>
    <dgm:pt modelId="{FEE568F0-A4DF-4574-B44F-1A37454B23C4}" type="pres">
      <dgm:prSet presAssocID="{1A65C621-0F78-4B80-9165-CEF438B36CCD}" presName="root2" presStyleCnt="0"/>
      <dgm:spPr/>
      <dgm:t>
        <a:bodyPr/>
        <a:lstStyle/>
        <a:p>
          <a:endParaRPr lang="es-ES"/>
        </a:p>
      </dgm:t>
    </dgm:pt>
    <dgm:pt modelId="{25E74523-2C23-4069-8DC1-F963E0F1869B}" type="pres">
      <dgm:prSet presAssocID="{1A65C621-0F78-4B80-9165-CEF438B36CCD}" presName="LevelTwoTextNode" presStyleLbl="node2" presStyleIdx="0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CC0F5-9CF2-42CD-96E7-61272AA8F56D}" type="pres">
      <dgm:prSet presAssocID="{1A65C621-0F78-4B80-9165-CEF438B36CCD}" presName="level3hierChild" presStyleCnt="0"/>
      <dgm:spPr/>
      <dgm:t>
        <a:bodyPr/>
        <a:lstStyle/>
        <a:p>
          <a:endParaRPr lang="es-ES"/>
        </a:p>
      </dgm:t>
    </dgm:pt>
    <dgm:pt modelId="{4D666310-F92C-4C5E-9684-0805B6848D1A}" type="pres">
      <dgm:prSet presAssocID="{19F9560D-5118-43B2-9256-B48B2B21C36A}" presName="conn2-1" presStyleLbl="parChTrans1D2" presStyleIdx="1" presStyleCnt="9"/>
      <dgm:spPr/>
      <dgm:t>
        <a:bodyPr/>
        <a:lstStyle/>
        <a:p>
          <a:endParaRPr lang="es-ES"/>
        </a:p>
      </dgm:t>
    </dgm:pt>
    <dgm:pt modelId="{6836C774-DF93-41DC-A11B-F56041372250}" type="pres">
      <dgm:prSet presAssocID="{19F9560D-5118-43B2-9256-B48B2B21C36A}" presName="connTx" presStyleLbl="parChTrans1D2" presStyleIdx="1" presStyleCnt="9"/>
      <dgm:spPr/>
      <dgm:t>
        <a:bodyPr/>
        <a:lstStyle/>
        <a:p>
          <a:endParaRPr lang="es-ES"/>
        </a:p>
      </dgm:t>
    </dgm:pt>
    <dgm:pt modelId="{8DA36132-D0B1-472D-9FF8-446B5EE75CCA}" type="pres">
      <dgm:prSet presAssocID="{78F3CEBA-511D-4090-92AE-022D7BEAD89E}" presName="root2" presStyleCnt="0"/>
      <dgm:spPr/>
      <dgm:t>
        <a:bodyPr/>
        <a:lstStyle/>
        <a:p>
          <a:endParaRPr lang="es-ES"/>
        </a:p>
      </dgm:t>
    </dgm:pt>
    <dgm:pt modelId="{44C7FA3A-A10D-4231-9A04-160E2E269153}" type="pres">
      <dgm:prSet presAssocID="{78F3CEBA-511D-4090-92AE-022D7BEAD89E}" presName="LevelTwoTextNode" presStyleLbl="node2" presStyleIdx="1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16634D-9407-4588-A1ED-BFD8B74C02C8}" type="pres">
      <dgm:prSet presAssocID="{78F3CEBA-511D-4090-92AE-022D7BEAD89E}" presName="level3hierChild" presStyleCnt="0"/>
      <dgm:spPr/>
      <dgm:t>
        <a:bodyPr/>
        <a:lstStyle/>
        <a:p>
          <a:endParaRPr lang="es-ES"/>
        </a:p>
      </dgm:t>
    </dgm:pt>
    <dgm:pt modelId="{02082722-9399-4154-BA34-294F7303FCDC}" type="pres">
      <dgm:prSet presAssocID="{948754C9-6A36-47BE-9745-8F27C6C44197}" presName="conn2-1" presStyleLbl="parChTrans1D2" presStyleIdx="2" presStyleCnt="9"/>
      <dgm:spPr/>
      <dgm:t>
        <a:bodyPr/>
        <a:lstStyle/>
        <a:p>
          <a:endParaRPr lang="es-ES"/>
        </a:p>
      </dgm:t>
    </dgm:pt>
    <dgm:pt modelId="{CC11BB4A-3CFB-414C-86F5-59E3CBE1BE09}" type="pres">
      <dgm:prSet presAssocID="{948754C9-6A36-47BE-9745-8F27C6C44197}" presName="connTx" presStyleLbl="parChTrans1D2" presStyleIdx="2" presStyleCnt="9"/>
      <dgm:spPr/>
      <dgm:t>
        <a:bodyPr/>
        <a:lstStyle/>
        <a:p>
          <a:endParaRPr lang="es-ES"/>
        </a:p>
      </dgm:t>
    </dgm:pt>
    <dgm:pt modelId="{B9C4BFA1-2D00-4B4D-9255-60B5063D58C9}" type="pres">
      <dgm:prSet presAssocID="{56934E16-A340-4F91-AE2A-7AA57D9E0C61}" presName="root2" presStyleCnt="0"/>
      <dgm:spPr/>
      <dgm:t>
        <a:bodyPr/>
        <a:lstStyle/>
        <a:p>
          <a:endParaRPr lang="es-ES"/>
        </a:p>
      </dgm:t>
    </dgm:pt>
    <dgm:pt modelId="{C3CEA504-F812-40F1-A1B3-3F5372CD2DEE}" type="pres">
      <dgm:prSet presAssocID="{56934E16-A340-4F91-AE2A-7AA57D9E0C61}" presName="LevelTwoTextNode" presStyleLbl="node2" presStyleIdx="2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77AA21-05D6-4CBC-B512-DB3E21ADCD45}" type="pres">
      <dgm:prSet presAssocID="{56934E16-A340-4F91-AE2A-7AA57D9E0C61}" presName="level3hierChild" presStyleCnt="0"/>
      <dgm:spPr/>
      <dgm:t>
        <a:bodyPr/>
        <a:lstStyle/>
        <a:p>
          <a:endParaRPr lang="es-ES"/>
        </a:p>
      </dgm:t>
    </dgm:pt>
    <dgm:pt modelId="{2911AE2C-4368-4049-A7FF-883B39182ABD}" type="pres">
      <dgm:prSet presAssocID="{AE4081D7-AA8D-4EC1-8246-2CD318206838}" presName="conn2-1" presStyleLbl="parChTrans1D2" presStyleIdx="3" presStyleCnt="9"/>
      <dgm:spPr/>
      <dgm:t>
        <a:bodyPr/>
        <a:lstStyle/>
        <a:p>
          <a:endParaRPr lang="es-ES"/>
        </a:p>
      </dgm:t>
    </dgm:pt>
    <dgm:pt modelId="{C4814A15-1E1E-4DB9-A519-8F9F3E9705D5}" type="pres">
      <dgm:prSet presAssocID="{AE4081D7-AA8D-4EC1-8246-2CD318206838}" presName="connTx" presStyleLbl="parChTrans1D2" presStyleIdx="3" presStyleCnt="9"/>
      <dgm:spPr/>
      <dgm:t>
        <a:bodyPr/>
        <a:lstStyle/>
        <a:p>
          <a:endParaRPr lang="es-ES"/>
        </a:p>
      </dgm:t>
    </dgm:pt>
    <dgm:pt modelId="{8FD86FA6-F6D0-4CBD-9685-65FD89986321}" type="pres">
      <dgm:prSet presAssocID="{7BB94AB9-C11E-4F69-81C0-66052E73210D}" presName="root2" presStyleCnt="0"/>
      <dgm:spPr/>
      <dgm:t>
        <a:bodyPr/>
        <a:lstStyle/>
        <a:p>
          <a:endParaRPr lang="es-ES"/>
        </a:p>
      </dgm:t>
    </dgm:pt>
    <dgm:pt modelId="{06CB4580-F093-4953-A358-15B73EA844F1}" type="pres">
      <dgm:prSet presAssocID="{7BB94AB9-C11E-4F69-81C0-66052E73210D}" presName="LevelTwoTextNode" presStyleLbl="node2" presStyleIdx="3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75A9CB-0496-46C1-97A6-154ECA6437E9}" type="pres">
      <dgm:prSet presAssocID="{7BB94AB9-C11E-4F69-81C0-66052E73210D}" presName="level3hierChild" presStyleCnt="0"/>
      <dgm:spPr/>
      <dgm:t>
        <a:bodyPr/>
        <a:lstStyle/>
        <a:p>
          <a:endParaRPr lang="es-ES"/>
        </a:p>
      </dgm:t>
    </dgm:pt>
    <dgm:pt modelId="{B8DFCB76-5EFF-4B25-A05A-E79ED6094FBB}" type="pres">
      <dgm:prSet presAssocID="{B1714399-1F4C-4662-8E90-D37B07B5F444}" presName="conn2-1" presStyleLbl="parChTrans1D2" presStyleIdx="4" presStyleCnt="9"/>
      <dgm:spPr/>
      <dgm:t>
        <a:bodyPr/>
        <a:lstStyle/>
        <a:p>
          <a:endParaRPr lang="es-ES"/>
        </a:p>
      </dgm:t>
    </dgm:pt>
    <dgm:pt modelId="{161DA2FA-8DD6-435F-A111-4CE2B6F271DD}" type="pres">
      <dgm:prSet presAssocID="{B1714399-1F4C-4662-8E90-D37B07B5F444}" presName="connTx" presStyleLbl="parChTrans1D2" presStyleIdx="4" presStyleCnt="9"/>
      <dgm:spPr/>
      <dgm:t>
        <a:bodyPr/>
        <a:lstStyle/>
        <a:p>
          <a:endParaRPr lang="es-ES"/>
        </a:p>
      </dgm:t>
    </dgm:pt>
    <dgm:pt modelId="{7D88B334-5C31-428F-AE50-9CA0A528D6FF}" type="pres">
      <dgm:prSet presAssocID="{C1587A66-5CCF-45B4-9CA5-794E0924192B}" presName="root2" presStyleCnt="0"/>
      <dgm:spPr/>
      <dgm:t>
        <a:bodyPr/>
        <a:lstStyle/>
        <a:p>
          <a:endParaRPr lang="es-ES"/>
        </a:p>
      </dgm:t>
    </dgm:pt>
    <dgm:pt modelId="{5F0BD530-F260-46DB-BA20-8F610AA81E33}" type="pres">
      <dgm:prSet presAssocID="{C1587A66-5CCF-45B4-9CA5-794E0924192B}" presName="LevelTwoTextNode" presStyleLbl="node2" presStyleIdx="4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60C4BF-A8A8-430E-B41E-D01CEB2DC4A8}" type="pres">
      <dgm:prSet presAssocID="{C1587A66-5CCF-45B4-9CA5-794E0924192B}" presName="level3hierChild" presStyleCnt="0"/>
      <dgm:spPr/>
      <dgm:t>
        <a:bodyPr/>
        <a:lstStyle/>
        <a:p>
          <a:endParaRPr lang="es-ES"/>
        </a:p>
      </dgm:t>
    </dgm:pt>
    <dgm:pt modelId="{0B02993D-3418-40E5-9A13-67380E3711A8}" type="pres">
      <dgm:prSet presAssocID="{1801D6CE-C09D-41D3-9EC6-600A9E5E8852}" presName="conn2-1" presStyleLbl="parChTrans1D2" presStyleIdx="5" presStyleCnt="9"/>
      <dgm:spPr/>
      <dgm:t>
        <a:bodyPr/>
        <a:lstStyle/>
        <a:p>
          <a:endParaRPr lang="es-ES"/>
        </a:p>
      </dgm:t>
    </dgm:pt>
    <dgm:pt modelId="{EC9AFF98-4904-461E-8BB2-81B0A09CBAA5}" type="pres">
      <dgm:prSet presAssocID="{1801D6CE-C09D-41D3-9EC6-600A9E5E8852}" presName="connTx" presStyleLbl="parChTrans1D2" presStyleIdx="5" presStyleCnt="9"/>
      <dgm:spPr/>
      <dgm:t>
        <a:bodyPr/>
        <a:lstStyle/>
        <a:p>
          <a:endParaRPr lang="es-ES"/>
        </a:p>
      </dgm:t>
    </dgm:pt>
    <dgm:pt modelId="{18CB1BAA-04EF-4A85-852D-AF7EED66B646}" type="pres">
      <dgm:prSet presAssocID="{E2B9124F-3046-4436-B308-281F0F5C4B47}" presName="root2" presStyleCnt="0"/>
      <dgm:spPr/>
      <dgm:t>
        <a:bodyPr/>
        <a:lstStyle/>
        <a:p>
          <a:endParaRPr lang="es-ES"/>
        </a:p>
      </dgm:t>
    </dgm:pt>
    <dgm:pt modelId="{3A062BD6-0B47-4232-82B8-27B665EB0091}" type="pres">
      <dgm:prSet presAssocID="{E2B9124F-3046-4436-B308-281F0F5C4B47}" presName="LevelTwoTextNode" presStyleLbl="node2" presStyleIdx="5" presStyleCnt="9" custScaleX="674148" custLinFactNeighborX="1101" custLinFactNeighborY="22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B37A56-88A8-4C5E-820F-866B2A92CAC5}" type="pres">
      <dgm:prSet presAssocID="{E2B9124F-3046-4436-B308-281F0F5C4B47}" presName="level3hierChild" presStyleCnt="0"/>
      <dgm:spPr/>
      <dgm:t>
        <a:bodyPr/>
        <a:lstStyle/>
        <a:p>
          <a:endParaRPr lang="es-ES"/>
        </a:p>
      </dgm:t>
    </dgm:pt>
    <dgm:pt modelId="{EB9FDD4C-C768-4684-A0AA-98B8E4C5F092}" type="pres">
      <dgm:prSet presAssocID="{517F4F48-4ACB-4D7E-AD63-915CD7BB42FE}" presName="conn2-1" presStyleLbl="parChTrans1D2" presStyleIdx="6" presStyleCnt="9"/>
      <dgm:spPr/>
      <dgm:t>
        <a:bodyPr/>
        <a:lstStyle/>
        <a:p>
          <a:endParaRPr lang="es-ES"/>
        </a:p>
      </dgm:t>
    </dgm:pt>
    <dgm:pt modelId="{81C83432-995B-4FB2-8CE7-7E0A38BF3B02}" type="pres">
      <dgm:prSet presAssocID="{517F4F48-4ACB-4D7E-AD63-915CD7BB42FE}" presName="connTx" presStyleLbl="parChTrans1D2" presStyleIdx="6" presStyleCnt="9"/>
      <dgm:spPr/>
      <dgm:t>
        <a:bodyPr/>
        <a:lstStyle/>
        <a:p>
          <a:endParaRPr lang="es-ES"/>
        </a:p>
      </dgm:t>
    </dgm:pt>
    <dgm:pt modelId="{1DAD5A67-3DDB-483F-9FC6-681688892B87}" type="pres">
      <dgm:prSet presAssocID="{AFED69FE-EB1B-42EA-ACE3-932B2B4869F0}" presName="root2" presStyleCnt="0"/>
      <dgm:spPr/>
      <dgm:t>
        <a:bodyPr/>
        <a:lstStyle/>
        <a:p>
          <a:endParaRPr lang="es-ES"/>
        </a:p>
      </dgm:t>
    </dgm:pt>
    <dgm:pt modelId="{A20216CD-656F-444B-8108-52E0F0D90685}" type="pres">
      <dgm:prSet presAssocID="{AFED69FE-EB1B-42EA-ACE3-932B2B4869F0}" presName="LevelTwoTextNode" presStyleLbl="node2" presStyleIdx="6" presStyleCnt="9" custScaleX="674148" custLinFactNeighborY="252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BFA4D5-D5DA-48AB-84F2-F586A300E313}" type="pres">
      <dgm:prSet presAssocID="{AFED69FE-EB1B-42EA-ACE3-932B2B4869F0}" presName="level3hierChild" presStyleCnt="0"/>
      <dgm:spPr/>
      <dgm:t>
        <a:bodyPr/>
        <a:lstStyle/>
        <a:p>
          <a:endParaRPr lang="es-ES"/>
        </a:p>
      </dgm:t>
    </dgm:pt>
    <dgm:pt modelId="{EE18AFAC-7006-475E-B77D-D0071024A03C}" type="pres">
      <dgm:prSet presAssocID="{DFFCADA5-1FEC-4D9E-A2DA-300913D75D1D}" presName="conn2-1" presStyleLbl="parChTrans1D2" presStyleIdx="7" presStyleCnt="9"/>
      <dgm:spPr/>
      <dgm:t>
        <a:bodyPr/>
        <a:lstStyle/>
        <a:p>
          <a:endParaRPr lang="es-ES"/>
        </a:p>
      </dgm:t>
    </dgm:pt>
    <dgm:pt modelId="{69C64375-9096-48E7-AEA5-C2D448AF5D58}" type="pres">
      <dgm:prSet presAssocID="{DFFCADA5-1FEC-4D9E-A2DA-300913D75D1D}" presName="connTx" presStyleLbl="parChTrans1D2" presStyleIdx="7" presStyleCnt="9"/>
      <dgm:spPr/>
      <dgm:t>
        <a:bodyPr/>
        <a:lstStyle/>
        <a:p>
          <a:endParaRPr lang="es-ES"/>
        </a:p>
      </dgm:t>
    </dgm:pt>
    <dgm:pt modelId="{6573ECFB-0C09-454B-A4F3-0E4DBC97FC3C}" type="pres">
      <dgm:prSet presAssocID="{BC1CC494-FC81-4896-922D-EBF02B30212E}" presName="root2" presStyleCnt="0"/>
      <dgm:spPr/>
      <dgm:t>
        <a:bodyPr/>
        <a:lstStyle/>
        <a:p>
          <a:endParaRPr lang="es-ES"/>
        </a:p>
      </dgm:t>
    </dgm:pt>
    <dgm:pt modelId="{9703D7E9-A7EF-4752-A3D9-4BAE17C80C45}" type="pres">
      <dgm:prSet presAssocID="{BC1CC494-FC81-4896-922D-EBF02B30212E}" presName="LevelTwoTextNode" presStyleLbl="node2" presStyleIdx="7" presStyleCnt="9" custScaleX="674148" custLinFactNeighborX="-2200" custLinFactNeighborY="28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F466AB-8280-495E-BC54-CEBB50E974C5}" type="pres">
      <dgm:prSet presAssocID="{BC1CC494-FC81-4896-922D-EBF02B30212E}" presName="level3hierChild" presStyleCnt="0"/>
      <dgm:spPr/>
      <dgm:t>
        <a:bodyPr/>
        <a:lstStyle/>
        <a:p>
          <a:endParaRPr lang="es-ES"/>
        </a:p>
      </dgm:t>
    </dgm:pt>
    <dgm:pt modelId="{716C7FE9-9A79-4682-B71B-54ECDE6E18CA}" type="pres">
      <dgm:prSet presAssocID="{0C1763F7-B6BB-45FF-B022-A456E506E7D4}" presName="conn2-1" presStyleLbl="parChTrans1D2" presStyleIdx="8" presStyleCnt="9"/>
      <dgm:spPr/>
      <dgm:t>
        <a:bodyPr/>
        <a:lstStyle/>
        <a:p>
          <a:endParaRPr lang="es-ES"/>
        </a:p>
      </dgm:t>
    </dgm:pt>
    <dgm:pt modelId="{F37BB9A2-645C-4CF0-BDA4-8F3491490A2B}" type="pres">
      <dgm:prSet presAssocID="{0C1763F7-B6BB-45FF-B022-A456E506E7D4}" presName="connTx" presStyleLbl="parChTrans1D2" presStyleIdx="8" presStyleCnt="9"/>
      <dgm:spPr/>
      <dgm:t>
        <a:bodyPr/>
        <a:lstStyle/>
        <a:p>
          <a:endParaRPr lang="es-ES"/>
        </a:p>
      </dgm:t>
    </dgm:pt>
    <dgm:pt modelId="{227A1B03-927B-4CEE-9052-10FFF9010946}" type="pres">
      <dgm:prSet presAssocID="{607D9694-C806-4B19-90E6-77C0A57368B7}" presName="root2" presStyleCnt="0"/>
      <dgm:spPr/>
      <dgm:t>
        <a:bodyPr/>
        <a:lstStyle/>
        <a:p>
          <a:endParaRPr lang="es-ES"/>
        </a:p>
      </dgm:t>
    </dgm:pt>
    <dgm:pt modelId="{6D3AB3B9-90BA-4C6D-9AB0-42B96953B310}" type="pres">
      <dgm:prSet presAssocID="{607D9694-C806-4B19-90E6-77C0A57368B7}" presName="LevelTwoTextNode" presStyleLbl="node2" presStyleIdx="8" presStyleCnt="9" custScaleX="674148" custLinFactNeighborX="-3300" custLinFactNeighborY="34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03984A-AC3C-4D15-9774-D327200060C9}" type="pres">
      <dgm:prSet presAssocID="{607D9694-C806-4B19-90E6-77C0A57368B7}" presName="level3hierChild" presStyleCnt="0"/>
      <dgm:spPr/>
      <dgm:t>
        <a:bodyPr/>
        <a:lstStyle/>
        <a:p>
          <a:endParaRPr lang="es-ES"/>
        </a:p>
      </dgm:t>
    </dgm:pt>
  </dgm:ptLst>
  <dgm:cxnLst>
    <dgm:cxn modelId="{3FEB0F6B-0967-4DCD-AC64-017E499571D3}" srcId="{DC8F8F2B-3CA0-43C6-BFF5-0CF7BA6BE823}" destId="{AFED69FE-EB1B-42EA-ACE3-932B2B4869F0}" srcOrd="6" destOrd="0" parTransId="{517F4F48-4ACB-4D7E-AD63-915CD7BB42FE}" sibTransId="{1244403B-EBFF-468F-B3A1-097F590FE048}"/>
    <dgm:cxn modelId="{86FCF736-D5B0-463A-8DBE-EA4260929C56}" type="presOf" srcId="{7BB94AB9-C11E-4F69-81C0-66052E73210D}" destId="{06CB4580-F093-4953-A358-15B73EA844F1}" srcOrd="0" destOrd="0" presId="urn:microsoft.com/office/officeart/2008/layout/HorizontalMultiLevelHierarchy"/>
    <dgm:cxn modelId="{AD9424C9-686D-40CD-9AA9-568C0D91B4D7}" type="presOf" srcId="{607D9694-C806-4B19-90E6-77C0A57368B7}" destId="{6D3AB3B9-90BA-4C6D-9AB0-42B96953B310}" srcOrd="0" destOrd="0" presId="urn:microsoft.com/office/officeart/2008/layout/HorizontalMultiLevelHierarchy"/>
    <dgm:cxn modelId="{CAAE6C0A-EE04-4238-AF06-90CF3D446586}" type="presOf" srcId="{517F4F48-4ACB-4D7E-AD63-915CD7BB42FE}" destId="{EB9FDD4C-C768-4684-A0AA-98B8E4C5F092}" srcOrd="0" destOrd="0" presId="urn:microsoft.com/office/officeart/2008/layout/HorizontalMultiLevelHierarchy"/>
    <dgm:cxn modelId="{4D4019A6-1817-4E85-A3F5-B0329E7248E8}" srcId="{DC8F8F2B-3CA0-43C6-BFF5-0CF7BA6BE823}" destId="{C1587A66-5CCF-45B4-9CA5-794E0924192B}" srcOrd="4" destOrd="0" parTransId="{B1714399-1F4C-4662-8E90-D37B07B5F444}" sibTransId="{173A440C-1DEA-4116-9568-8C97FD5C2E7A}"/>
    <dgm:cxn modelId="{AE322AC2-05F9-4C85-B481-FE231BFC9B0E}" type="presOf" srcId="{19F9560D-5118-43B2-9256-B48B2B21C36A}" destId="{4D666310-F92C-4C5E-9684-0805B6848D1A}" srcOrd="0" destOrd="0" presId="urn:microsoft.com/office/officeart/2008/layout/HorizontalMultiLevelHierarchy"/>
    <dgm:cxn modelId="{9A272D1A-F003-4941-A220-F7F2F7A2C6C9}" srcId="{DC8F8F2B-3CA0-43C6-BFF5-0CF7BA6BE823}" destId="{78F3CEBA-511D-4090-92AE-022D7BEAD89E}" srcOrd="1" destOrd="0" parTransId="{19F9560D-5118-43B2-9256-B48B2B21C36A}" sibTransId="{C5B7B035-386A-4BE7-AF81-4CFA930E7AE1}"/>
    <dgm:cxn modelId="{6E318137-BAFF-431C-AA24-25DBEA3A87D6}" type="presOf" srcId="{948754C9-6A36-47BE-9745-8F27C6C44197}" destId="{02082722-9399-4154-BA34-294F7303FCDC}" srcOrd="0" destOrd="0" presId="urn:microsoft.com/office/officeart/2008/layout/HorizontalMultiLevelHierarchy"/>
    <dgm:cxn modelId="{DE753D76-9D64-4C69-9575-1029E0949336}" type="presOf" srcId="{AE4081D7-AA8D-4EC1-8246-2CD318206838}" destId="{C4814A15-1E1E-4DB9-A519-8F9F3E9705D5}" srcOrd="1" destOrd="0" presId="urn:microsoft.com/office/officeart/2008/layout/HorizontalMultiLevelHierarchy"/>
    <dgm:cxn modelId="{8CCCA8AA-6047-4DDE-A70B-45F3C50F3787}" type="presOf" srcId="{56934E16-A340-4F91-AE2A-7AA57D9E0C61}" destId="{C3CEA504-F812-40F1-A1B3-3F5372CD2DEE}" srcOrd="0" destOrd="0" presId="urn:microsoft.com/office/officeart/2008/layout/HorizontalMultiLevelHierarchy"/>
    <dgm:cxn modelId="{5646D9B5-B455-4C3C-8D97-4179C7711C23}" type="presOf" srcId="{1A65C621-0F78-4B80-9165-CEF438B36CCD}" destId="{25E74523-2C23-4069-8DC1-F963E0F1869B}" srcOrd="0" destOrd="0" presId="urn:microsoft.com/office/officeart/2008/layout/HorizontalMultiLevelHierarchy"/>
    <dgm:cxn modelId="{3B84AB4F-F910-41D8-888E-FE270E8718D5}" type="presOf" srcId="{1801D6CE-C09D-41D3-9EC6-600A9E5E8852}" destId="{EC9AFF98-4904-461E-8BB2-81B0A09CBAA5}" srcOrd="1" destOrd="0" presId="urn:microsoft.com/office/officeart/2008/layout/HorizontalMultiLevelHierarchy"/>
    <dgm:cxn modelId="{463437B1-21E5-4CDE-83BE-B2FD123B9F7D}" type="presOf" srcId="{0C1763F7-B6BB-45FF-B022-A456E506E7D4}" destId="{F37BB9A2-645C-4CF0-BDA4-8F3491490A2B}" srcOrd="1" destOrd="0" presId="urn:microsoft.com/office/officeart/2008/layout/HorizontalMultiLevelHierarchy"/>
    <dgm:cxn modelId="{26A1535C-0CE7-49F1-82E7-C92C4C7C61A6}" type="presOf" srcId="{D22EF839-DAFF-48C3-8FE3-DD0F280BDE52}" destId="{594DDDF8-1734-4E6A-B355-7F6DC8909B4D}" srcOrd="1" destOrd="0" presId="urn:microsoft.com/office/officeart/2008/layout/HorizontalMultiLevelHierarchy"/>
    <dgm:cxn modelId="{4B7E1146-AFB9-4CD8-A46F-6AF74465AC4C}" srcId="{DC8F8F2B-3CA0-43C6-BFF5-0CF7BA6BE823}" destId="{1A65C621-0F78-4B80-9165-CEF438B36CCD}" srcOrd="0" destOrd="0" parTransId="{D22EF839-DAFF-48C3-8FE3-DD0F280BDE52}" sibTransId="{BAEAC78B-5460-48B0-BDC3-EEB37BB2040D}"/>
    <dgm:cxn modelId="{B879D8EC-9986-45AD-959B-7678D75695D6}" type="presOf" srcId="{E2B9124F-3046-4436-B308-281F0F5C4B47}" destId="{3A062BD6-0B47-4232-82B8-27B665EB0091}" srcOrd="0" destOrd="0" presId="urn:microsoft.com/office/officeart/2008/layout/HorizontalMultiLevelHierarchy"/>
    <dgm:cxn modelId="{D56C24F2-B321-43C2-9D14-AA48C94626A5}" srcId="{DC8F8F2B-3CA0-43C6-BFF5-0CF7BA6BE823}" destId="{56934E16-A340-4F91-AE2A-7AA57D9E0C61}" srcOrd="2" destOrd="0" parTransId="{948754C9-6A36-47BE-9745-8F27C6C44197}" sibTransId="{F698CEC2-F5DF-4EA9-9CDC-8B8C8F389343}"/>
    <dgm:cxn modelId="{CE415704-DC1F-4147-A780-BF0DDA0E9163}" type="presOf" srcId="{0471B4E8-02A2-487C-A430-FC48BE316CAD}" destId="{8EB6BE92-38D3-4C6D-81C8-7061B1FE5FF1}" srcOrd="0" destOrd="0" presId="urn:microsoft.com/office/officeart/2008/layout/HorizontalMultiLevelHierarchy"/>
    <dgm:cxn modelId="{2E882147-EC2F-43CD-BAEF-5C17D7F628B1}" type="presOf" srcId="{0C1763F7-B6BB-45FF-B022-A456E506E7D4}" destId="{716C7FE9-9A79-4682-B71B-54ECDE6E18CA}" srcOrd="0" destOrd="0" presId="urn:microsoft.com/office/officeart/2008/layout/HorizontalMultiLevelHierarchy"/>
    <dgm:cxn modelId="{B3630D56-333E-497F-AAA8-878E6955A254}" srcId="{DC8F8F2B-3CA0-43C6-BFF5-0CF7BA6BE823}" destId="{607D9694-C806-4B19-90E6-77C0A57368B7}" srcOrd="8" destOrd="0" parTransId="{0C1763F7-B6BB-45FF-B022-A456E506E7D4}" sibTransId="{89004C34-2FE0-4AE8-8A6C-52A651F8F08E}"/>
    <dgm:cxn modelId="{6A6646D8-FB75-425B-96BA-8E2B0BB5DC89}" type="presOf" srcId="{948754C9-6A36-47BE-9745-8F27C6C44197}" destId="{CC11BB4A-3CFB-414C-86F5-59E3CBE1BE09}" srcOrd="1" destOrd="0" presId="urn:microsoft.com/office/officeart/2008/layout/HorizontalMultiLevelHierarchy"/>
    <dgm:cxn modelId="{FEF2B24F-A653-4E9F-BCEC-1412B963C16E}" srcId="{0471B4E8-02A2-487C-A430-FC48BE316CAD}" destId="{DC8F8F2B-3CA0-43C6-BFF5-0CF7BA6BE823}" srcOrd="0" destOrd="0" parTransId="{B5480B5E-31B8-4D0B-AF13-2B06FEEDF427}" sibTransId="{05108B20-FB92-4E52-AFE4-4ADF418049FB}"/>
    <dgm:cxn modelId="{6F9027BB-A7F8-4C21-8556-CB55764BFBC4}" type="presOf" srcId="{DFFCADA5-1FEC-4D9E-A2DA-300913D75D1D}" destId="{69C64375-9096-48E7-AEA5-C2D448AF5D58}" srcOrd="1" destOrd="0" presId="urn:microsoft.com/office/officeart/2008/layout/HorizontalMultiLevelHierarchy"/>
    <dgm:cxn modelId="{9E2A9FCA-670C-46B8-B967-E341459D020C}" srcId="{DC8F8F2B-3CA0-43C6-BFF5-0CF7BA6BE823}" destId="{E2B9124F-3046-4436-B308-281F0F5C4B47}" srcOrd="5" destOrd="0" parTransId="{1801D6CE-C09D-41D3-9EC6-600A9E5E8852}" sibTransId="{5108D559-BD66-4172-9883-3986BA9C5C0F}"/>
    <dgm:cxn modelId="{A1DCA919-0C6D-44B2-81AE-355F2468060C}" type="presOf" srcId="{BC1CC494-FC81-4896-922D-EBF02B30212E}" destId="{9703D7E9-A7EF-4752-A3D9-4BAE17C80C45}" srcOrd="0" destOrd="0" presId="urn:microsoft.com/office/officeart/2008/layout/HorizontalMultiLevelHierarchy"/>
    <dgm:cxn modelId="{4BBE6C18-045D-40CB-BEF8-61F86062C414}" type="presOf" srcId="{AE4081D7-AA8D-4EC1-8246-2CD318206838}" destId="{2911AE2C-4368-4049-A7FF-883B39182ABD}" srcOrd="0" destOrd="0" presId="urn:microsoft.com/office/officeart/2008/layout/HorizontalMultiLevelHierarchy"/>
    <dgm:cxn modelId="{692EABE5-4833-4AFA-B97C-9A908C1763BF}" type="presOf" srcId="{1801D6CE-C09D-41D3-9EC6-600A9E5E8852}" destId="{0B02993D-3418-40E5-9A13-67380E3711A8}" srcOrd="0" destOrd="0" presId="urn:microsoft.com/office/officeart/2008/layout/HorizontalMultiLevelHierarchy"/>
    <dgm:cxn modelId="{4ACBDCFD-2541-4462-84AE-65B5D8D5B401}" type="presOf" srcId="{517F4F48-4ACB-4D7E-AD63-915CD7BB42FE}" destId="{81C83432-995B-4FB2-8CE7-7E0A38BF3B02}" srcOrd="1" destOrd="0" presId="urn:microsoft.com/office/officeart/2008/layout/HorizontalMultiLevelHierarchy"/>
    <dgm:cxn modelId="{A0B99397-6226-4634-B67A-059C268D1FDF}" type="presOf" srcId="{D22EF839-DAFF-48C3-8FE3-DD0F280BDE52}" destId="{A4920BE1-CF74-40E2-92EE-36406AE7F773}" srcOrd="0" destOrd="0" presId="urn:microsoft.com/office/officeart/2008/layout/HorizontalMultiLevelHierarchy"/>
    <dgm:cxn modelId="{4293C3B5-DAA6-4C4F-9889-9DF8DE2770B3}" type="presOf" srcId="{78F3CEBA-511D-4090-92AE-022D7BEAD89E}" destId="{44C7FA3A-A10D-4231-9A04-160E2E269153}" srcOrd="0" destOrd="0" presId="urn:microsoft.com/office/officeart/2008/layout/HorizontalMultiLevelHierarchy"/>
    <dgm:cxn modelId="{9938859F-40B9-4A12-AFAB-09077D679A82}" type="presOf" srcId="{DC8F8F2B-3CA0-43C6-BFF5-0CF7BA6BE823}" destId="{8215ED7A-E818-4CF3-95D0-85EC0E531106}" srcOrd="0" destOrd="0" presId="urn:microsoft.com/office/officeart/2008/layout/HorizontalMultiLevelHierarchy"/>
    <dgm:cxn modelId="{10AC3206-0924-4AEE-91DE-DA84EF4D3132}" srcId="{DC8F8F2B-3CA0-43C6-BFF5-0CF7BA6BE823}" destId="{7BB94AB9-C11E-4F69-81C0-66052E73210D}" srcOrd="3" destOrd="0" parTransId="{AE4081D7-AA8D-4EC1-8246-2CD318206838}" sibTransId="{EB24BFE7-92CD-467E-AE10-B0E9C12379C5}"/>
    <dgm:cxn modelId="{2AF8953F-A7DF-4CD6-ABF4-FB63496030F2}" type="presOf" srcId="{B1714399-1F4C-4662-8E90-D37B07B5F444}" destId="{161DA2FA-8DD6-435F-A111-4CE2B6F271DD}" srcOrd="1" destOrd="0" presId="urn:microsoft.com/office/officeart/2008/layout/HorizontalMultiLevelHierarchy"/>
    <dgm:cxn modelId="{BB3DC068-A7F7-488B-896B-ADCEA4076382}" type="presOf" srcId="{19F9560D-5118-43B2-9256-B48B2B21C36A}" destId="{6836C774-DF93-41DC-A11B-F56041372250}" srcOrd="1" destOrd="0" presId="urn:microsoft.com/office/officeart/2008/layout/HorizontalMultiLevelHierarchy"/>
    <dgm:cxn modelId="{C2E6AF48-A4BC-4A96-AC3F-64BEC4BF7BE8}" type="presOf" srcId="{B1714399-1F4C-4662-8E90-D37B07B5F444}" destId="{B8DFCB76-5EFF-4B25-A05A-E79ED6094FBB}" srcOrd="0" destOrd="0" presId="urn:microsoft.com/office/officeart/2008/layout/HorizontalMultiLevelHierarchy"/>
    <dgm:cxn modelId="{8E6A1AC6-F6BD-431B-98E2-365034A7EDD6}" type="presOf" srcId="{C1587A66-5CCF-45B4-9CA5-794E0924192B}" destId="{5F0BD530-F260-46DB-BA20-8F610AA81E33}" srcOrd="0" destOrd="0" presId="urn:microsoft.com/office/officeart/2008/layout/HorizontalMultiLevelHierarchy"/>
    <dgm:cxn modelId="{2F7D1548-DDCB-42B9-BEB1-94F4E2D76691}" type="presOf" srcId="{AFED69FE-EB1B-42EA-ACE3-932B2B4869F0}" destId="{A20216CD-656F-444B-8108-52E0F0D90685}" srcOrd="0" destOrd="0" presId="urn:microsoft.com/office/officeart/2008/layout/HorizontalMultiLevelHierarchy"/>
    <dgm:cxn modelId="{1CFAB992-123D-4938-BA2B-C5C6888BAFC9}" type="presOf" srcId="{DFFCADA5-1FEC-4D9E-A2DA-300913D75D1D}" destId="{EE18AFAC-7006-475E-B77D-D0071024A03C}" srcOrd="0" destOrd="0" presId="urn:microsoft.com/office/officeart/2008/layout/HorizontalMultiLevelHierarchy"/>
    <dgm:cxn modelId="{C3194754-4DD3-41F6-AADA-715D850D6674}" srcId="{DC8F8F2B-3CA0-43C6-BFF5-0CF7BA6BE823}" destId="{BC1CC494-FC81-4896-922D-EBF02B30212E}" srcOrd="7" destOrd="0" parTransId="{DFFCADA5-1FEC-4D9E-A2DA-300913D75D1D}" sibTransId="{B987F299-6AB3-426A-B4E3-36854E1E0CF4}"/>
    <dgm:cxn modelId="{CDFF9417-5F26-4C19-AE29-7797A2621416}" type="presParOf" srcId="{8EB6BE92-38D3-4C6D-81C8-7061B1FE5FF1}" destId="{78E32230-82EE-45C1-B525-66139FEF7A11}" srcOrd="0" destOrd="0" presId="urn:microsoft.com/office/officeart/2008/layout/HorizontalMultiLevelHierarchy"/>
    <dgm:cxn modelId="{283F10C9-2F7D-4ABE-9089-67DDC8D9A061}" type="presParOf" srcId="{78E32230-82EE-45C1-B525-66139FEF7A11}" destId="{8215ED7A-E818-4CF3-95D0-85EC0E531106}" srcOrd="0" destOrd="0" presId="urn:microsoft.com/office/officeart/2008/layout/HorizontalMultiLevelHierarchy"/>
    <dgm:cxn modelId="{6D2C4098-5E2C-418F-9905-0C0A932DD135}" type="presParOf" srcId="{78E32230-82EE-45C1-B525-66139FEF7A11}" destId="{A2830C5E-3BBA-407E-BCED-BC625823555E}" srcOrd="1" destOrd="0" presId="urn:microsoft.com/office/officeart/2008/layout/HorizontalMultiLevelHierarchy"/>
    <dgm:cxn modelId="{12639865-58E7-42B5-B58F-1B757EBAB4C5}" type="presParOf" srcId="{A2830C5E-3BBA-407E-BCED-BC625823555E}" destId="{A4920BE1-CF74-40E2-92EE-36406AE7F773}" srcOrd="0" destOrd="0" presId="urn:microsoft.com/office/officeart/2008/layout/HorizontalMultiLevelHierarchy"/>
    <dgm:cxn modelId="{D6E348C2-2A1D-4A3C-9BA5-CEEA84056D70}" type="presParOf" srcId="{A4920BE1-CF74-40E2-92EE-36406AE7F773}" destId="{594DDDF8-1734-4E6A-B355-7F6DC8909B4D}" srcOrd="0" destOrd="0" presId="urn:microsoft.com/office/officeart/2008/layout/HorizontalMultiLevelHierarchy"/>
    <dgm:cxn modelId="{044E5E44-E99C-41D9-9FF5-932BB6459A8D}" type="presParOf" srcId="{A2830C5E-3BBA-407E-BCED-BC625823555E}" destId="{FEE568F0-A4DF-4574-B44F-1A37454B23C4}" srcOrd="1" destOrd="0" presId="urn:microsoft.com/office/officeart/2008/layout/HorizontalMultiLevelHierarchy"/>
    <dgm:cxn modelId="{AC239108-A1D7-437B-8EE4-353A641F5526}" type="presParOf" srcId="{FEE568F0-A4DF-4574-B44F-1A37454B23C4}" destId="{25E74523-2C23-4069-8DC1-F963E0F1869B}" srcOrd="0" destOrd="0" presId="urn:microsoft.com/office/officeart/2008/layout/HorizontalMultiLevelHierarchy"/>
    <dgm:cxn modelId="{80A456A2-CDB7-4A78-848E-7EE8E8672618}" type="presParOf" srcId="{FEE568F0-A4DF-4574-B44F-1A37454B23C4}" destId="{C01CC0F5-9CF2-42CD-96E7-61272AA8F56D}" srcOrd="1" destOrd="0" presId="urn:microsoft.com/office/officeart/2008/layout/HorizontalMultiLevelHierarchy"/>
    <dgm:cxn modelId="{18B7E88F-EE05-40E9-9547-FE05E675BC36}" type="presParOf" srcId="{A2830C5E-3BBA-407E-BCED-BC625823555E}" destId="{4D666310-F92C-4C5E-9684-0805B6848D1A}" srcOrd="2" destOrd="0" presId="urn:microsoft.com/office/officeart/2008/layout/HorizontalMultiLevelHierarchy"/>
    <dgm:cxn modelId="{4FDD1157-D5E8-42F3-9BC4-CABA5B3C7898}" type="presParOf" srcId="{4D666310-F92C-4C5E-9684-0805B6848D1A}" destId="{6836C774-DF93-41DC-A11B-F56041372250}" srcOrd="0" destOrd="0" presId="urn:microsoft.com/office/officeart/2008/layout/HorizontalMultiLevelHierarchy"/>
    <dgm:cxn modelId="{4965BB65-B5BF-4DD5-A17F-4EB4A7FC15BF}" type="presParOf" srcId="{A2830C5E-3BBA-407E-BCED-BC625823555E}" destId="{8DA36132-D0B1-472D-9FF8-446B5EE75CCA}" srcOrd="3" destOrd="0" presId="urn:microsoft.com/office/officeart/2008/layout/HorizontalMultiLevelHierarchy"/>
    <dgm:cxn modelId="{1477E9F0-20D9-4F51-B6FE-B580F06A2E6C}" type="presParOf" srcId="{8DA36132-D0B1-472D-9FF8-446B5EE75CCA}" destId="{44C7FA3A-A10D-4231-9A04-160E2E269153}" srcOrd="0" destOrd="0" presId="urn:microsoft.com/office/officeart/2008/layout/HorizontalMultiLevelHierarchy"/>
    <dgm:cxn modelId="{231F3CEC-E842-4BE4-9991-7CDEFD7CAB34}" type="presParOf" srcId="{8DA36132-D0B1-472D-9FF8-446B5EE75CCA}" destId="{8216634D-9407-4588-A1ED-BFD8B74C02C8}" srcOrd="1" destOrd="0" presId="urn:microsoft.com/office/officeart/2008/layout/HorizontalMultiLevelHierarchy"/>
    <dgm:cxn modelId="{53055F74-657A-4213-9445-6B16C631B6A5}" type="presParOf" srcId="{A2830C5E-3BBA-407E-BCED-BC625823555E}" destId="{02082722-9399-4154-BA34-294F7303FCDC}" srcOrd="4" destOrd="0" presId="urn:microsoft.com/office/officeart/2008/layout/HorizontalMultiLevelHierarchy"/>
    <dgm:cxn modelId="{4433C370-4A05-4A58-B915-5AB8C35FD2A2}" type="presParOf" srcId="{02082722-9399-4154-BA34-294F7303FCDC}" destId="{CC11BB4A-3CFB-414C-86F5-59E3CBE1BE09}" srcOrd="0" destOrd="0" presId="urn:microsoft.com/office/officeart/2008/layout/HorizontalMultiLevelHierarchy"/>
    <dgm:cxn modelId="{FC003577-60C8-4103-8F26-C5E5E5EBFBB6}" type="presParOf" srcId="{A2830C5E-3BBA-407E-BCED-BC625823555E}" destId="{B9C4BFA1-2D00-4B4D-9255-60B5063D58C9}" srcOrd="5" destOrd="0" presId="urn:microsoft.com/office/officeart/2008/layout/HorizontalMultiLevelHierarchy"/>
    <dgm:cxn modelId="{5E60E606-83E6-4C7E-820F-5F39925B08AD}" type="presParOf" srcId="{B9C4BFA1-2D00-4B4D-9255-60B5063D58C9}" destId="{C3CEA504-F812-40F1-A1B3-3F5372CD2DEE}" srcOrd="0" destOrd="0" presId="urn:microsoft.com/office/officeart/2008/layout/HorizontalMultiLevelHierarchy"/>
    <dgm:cxn modelId="{6ADD5E07-4AED-44EA-839A-232C4672EC57}" type="presParOf" srcId="{B9C4BFA1-2D00-4B4D-9255-60B5063D58C9}" destId="{1A77AA21-05D6-4CBC-B512-DB3E21ADCD45}" srcOrd="1" destOrd="0" presId="urn:microsoft.com/office/officeart/2008/layout/HorizontalMultiLevelHierarchy"/>
    <dgm:cxn modelId="{ECABC2B0-9634-4D1D-9081-87CBAE732A8F}" type="presParOf" srcId="{A2830C5E-3BBA-407E-BCED-BC625823555E}" destId="{2911AE2C-4368-4049-A7FF-883B39182ABD}" srcOrd="6" destOrd="0" presId="urn:microsoft.com/office/officeart/2008/layout/HorizontalMultiLevelHierarchy"/>
    <dgm:cxn modelId="{DF4EB4DA-DCD8-419F-BAFD-FA4FA1DCA2BC}" type="presParOf" srcId="{2911AE2C-4368-4049-A7FF-883B39182ABD}" destId="{C4814A15-1E1E-4DB9-A519-8F9F3E9705D5}" srcOrd="0" destOrd="0" presId="urn:microsoft.com/office/officeart/2008/layout/HorizontalMultiLevelHierarchy"/>
    <dgm:cxn modelId="{4273957C-0C2A-448F-A7EB-8592AE34E740}" type="presParOf" srcId="{A2830C5E-3BBA-407E-BCED-BC625823555E}" destId="{8FD86FA6-F6D0-4CBD-9685-65FD89986321}" srcOrd="7" destOrd="0" presId="urn:microsoft.com/office/officeart/2008/layout/HorizontalMultiLevelHierarchy"/>
    <dgm:cxn modelId="{6DA8E37E-EFDA-4778-8B6F-70CE61661227}" type="presParOf" srcId="{8FD86FA6-F6D0-4CBD-9685-65FD89986321}" destId="{06CB4580-F093-4953-A358-15B73EA844F1}" srcOrd="0" destOrd="0" presId="urn:microsoft.com/office/officeart/2008/layout/HorizontalMultiLevelHierarchy"/>
    <dgm:cxn modelId="{E6E89648-8CD9-4A75-87DB-7CF4CA710B36}" type="presParOf" srcId="{8FD86FA6-F6D0-4CBD-9685-65FD89986321}" destId="{4375A9CB-0496-46C1-97A6-154ECA6437E9}" srcOrd="1" destOrd="0" presId="urn:microsoft.com/office/officeart/2008/layout/HorizontalMultiLevelHierarchy"/>
    <dgm:cxn modelId="{1750B831-4ED7-4BE7-9EBC-815C6F7D145C}" type="presParOf" srcId="{A2830C5E-3BBA-407E-BCED-BC625823555E}" destId="{B8DFCB76-5EFF-4B25-A05A-E79ED6094FBB}" srcOrd="8" destOrd="0" presId="urn:microsoft.com/office/officeart/2008/layout/HorizontalMultiLevelHierarchy"/>
    <dgm:cxn modelId="{358391B0-BD23-41FB-88D6-605AC6FD3E4D}" type="presParOf" srcId="{B8DFCB76-5EFF-4B25-A05A-E79ED6094FBB}" destId="{161DA2FA-8DD6-435F-A111-4CE2B6F271DD}" srcOrd="0" destOrd="0" presId="urn:microsoft.com/office/officeart/2008/layout/HorizontalMultiLevelHierarchy"/>
    <dgm:cxn modelId="{23710787-DA97-42FD-9B05-1E2009C72122}" type="presParOf" srcId="{A2830C5E-3BBA-407E-BCED-BC625823555E}" destId="{7D88B334-5C31-428F-AE50-9CA0A528D6FF}" srcOrd="9" destOrd="0" presId="urn:microsoft.com/office/officeart/2008/layout/HorizontalMultiLevelHierarchy"/>
    <dgm:cxn modelId="{7A7039EA-965D-44F6-800B-7DA67A040565}" type="presParOf" srcId="{7D88B334-5C31-428F-AE50-9CA0A528D6FF}" destId="{5F0BD530-F260-46DB-BA20-8F610AA81E33}" srcOrd="0" destOrd="0" presId="urn:microsoft.com/office/officeart/2008/layout/HorizontalMultiLevelHierarchy"/>
    <dgm:cxn modelId="{273E2E3E-B365-4AEC-87DC-7647B342D816}" type="presParOf" srcId="{7D88B334-5C31-428F-AE50-9CA0A528D6FF}" destId="{1D60C4BF-A8A8-430E-B41E-D01CEB2DC4A8}" srcOrd="1" destOrd="0" presId="urn:microsoft.com/office/officeart/2008/layout/HorizontalMultiLevelHierarchy"/>
    <dgm:cxn modelId="{8626A6A1-5EAB-4B3F-9712-A4AF7A3B4265}" type="presParOf" srcId="{A2830C5E-3BBA-407E-BCED-BC625823555E}" destId="{0B02993D-3418-40E5-9A13-67380E3711A8}" srcOrd="10" destOrd="0" presId="urn:microsoft.com/office/officeart/2008/layout/HorizontalMultiLevelHierarchy"/>
    <dgm:cxn modelId="{A519643D-B64C-441B-AEEA-32E8C18560EB}" type="presParOf" srcId="{0B02993D-3418-40E5-9A13-67380E3711A8}" destId="{EC9AFF98-4904-461E-8BB2-81B0A09CBAA5}" srcOrd="0" destOrd="0" presId="urn:microsoft.com/office/officeart/2008/layout/HorizontalMultiLevelHierarchy"/>
    <dgm:cxn modelId="{9AD98187-7BBD-4611-A00C-290AFC1643A8}" type="presParOf" srcId="{A2830C5E-3BBA-407E-BCED-BC625823555E}" destId="{18CB1BAA-04EF-4A85-852D-AF7EED66B646}" srcOrd="11" destOrd="0" presId="urn:microsoft.com/office/officeart/2008/layout/HorizontalMultiLevelHierarchy"/>
    <dgm:cxn modelId="{5A08CE37-A84B-41F7-9356-BA01E3D62C8D}" type="presParOf" srcId="{18CB1BAA-04EF-4A85-852D-AF7EED66B646}" destId="{3A062BD6-0B47-4232-82B8-27B665EB0091}" srcOrd="0" destOrd="0" presId="urn:microsoft.com/office/officeart/2008/layout/HorizontalMultiLevelHierarchy"/>
    <dgm:cxn modelId="{1A6C5FC5-CD31-44C8-A864-A9D85E816E96}" type="presParOf" srcId="{18CB1BAA-04EF-4A85-852D-AF7EED66B646}" destId="{FEB37A56-88A8-4C5E-820F-866B2A92CAC5}" srcOrd="1" destOrd="0" presId="urn:microsoft.com/office/officeart/2008/layout/HorizontalMultiLevelHierarchy"/>
    <dgm:cxn modelId="{335B8E4F-0197-4C04-9252-749A46F2D555}" type="presParOf" srcId="{A2830C5E-3BBA-407E-BCED-BC625823555E}" destId="{EB9FDD4C-C768-4684-A0AA-98B8E4C5F092}" srcOrd="12" destOrd="0" presId="urn:microsoft.com/office/officeart/2008/layout/HorizontalMultiLevelHierarchy"/>
    <dgm:cxn modelId="{0B21FE9B-BC47-4D1E-8ED2-FF71A74C13A6}" type="presParOf" srcId="{EB9FDD4C-C768-4684-A0AA-98B8E4C5F092}" destId="{81C83432-995B-4FB2-8CE7-7E0A38BF3B02}" srcOrd="0" destOrd="0" presId="urn:microsoft.com/office/officeart/2008/layout/HorizontalMultiLevelHierarchy"/>
    <dgm:cxn modelId="{F5D7B9AC-4744-485F-8D2C-5BE0285C5B78}" type="presParOf" srcId="{A2830C5E-3BBA-407E-BCED-BC625823555E}" destId="{1DAD5A67-3DDB-483F-9FC6-681688892B87}" srcOrd="13" destOrd="0" presId="urn:microsoft.com/office/officeart/2008/layout/HorizontalMultiLevelHierarchy"/>
    <dgm:cxn modelId="{85944559-01BE-4492-B85C-FCADFC02E072}" type="presParOf" srcId="{1DAD5A67-3DDB-483F-9FC6-681688892B87}" destId="{A20216CD-656F-444B-8108-52E0F0D90685}" srcOrd="0" destOrd="0" presId="urn:microsoft.com/office/officeart/2008/layout/HorizontalMultiLevelHierarchy"/>
    <dgm:cxn modelId="{F4403353-EFEC-4719-84E0-74ECCCAEC321}" type="presParOf" srcId="{1DAD5A67-3DDB-483F-9FC6-681688892B87}" destId="{29BFA4D5-D5DA-48AB-84F2-F586A300E313}" srcOrd="1" destOrd="0" presId="urn:microsoft.com/office/officeart/2008/layout/HorizontalMultiLevelHierarchy"/>
    <dgm:cxn modelId="{C2145E6C-A260-4318-B0EB-A168D04AC0FA}" type="presParOf" srcId="{A2830C5E-3BBA-407E-BCED-BC625823555E}" destId="{EE18AFAC-7006-475E-B77D-D0071024A03C}" srcOrd="14" destOrd="0" presId="urn:microsoft.com/office/officeart/2008/layout/HorizontalMultiLevelHierarchy"/>
    <dgm:cxn modelId="{7F533480-4EB1-4C53-BDA9-D954FA203024}" type="presParOf" srcId="{EE18AFAC-7006-475E-B77D-D0071024A03C}" destId="{69C64375-9096-48E7-AEA5-C2D448AF5D58}" srcOrd="0" destOrd="0" presId="urn:microsoft.com/office/officeart/2008/layout/HorizontalMultiLevelHierarchy"/>
    <dgm:cxn modelId="{4484051E-F1FD-4047-83F8-3C971E871D3E}" type="presParOf" srcId="{A2830C5E-3BBA-407E-BCED-BC625823555E}" destId="{6573ECFB-0C09-454B-A4F3-0E4DBC97FC3C}" srcOrd="15" destOrd="0" presId="urn:microsoft.com/office/officeart/2008/layout/HorizontalMultiLevelHierarchy"/>
    <dgm:cxn modelId="{E6760DA2-B844-49F0-A8E6-6F3D12110275}" type="presParOf" srcId="{6573ECFB-0C09-454B-A4F3-0E4DBC97FC3C}" destId="{9703D7E9-A7EF-4752-A3D9-4BAE17C80C45}" srcOrd="0" destOrd="0" presId="urn:microsoft.com/office/officeart/2008/layout/HorizontalMultiLevelHierarchy"/>
    <dgm:cxn modelId="{CCA05B2D-7F03-41C9-973B-4BD6594D3998}" type="presParOf" srcId="{6573ECFB-0C09-454B-A4F3-0E4DBC97FC3C}" destId="{FFF466AB-8280-495E-BC54-CEBB50E974C5}" srcOrd="1" destOrd="0" presId="urn:microsoft.com/office/officeart/2008/layout/HorizontalMultiLevelHierarchy"/>
    <dgm:cxn modelId="{22E8E41F-C8B8-4806-971F-87F556442D23}" type="presParOf" srcId="{A2830C5E-3BBA-407E-BCED-BC625823555E}" destId="{716C7FE9-9A79-4682-B71B-54ECDE6E18CA}" srcOrd="16" destOrd="0" presId="urn:microsoft.com/office/officeart/2008/layout/HorizontalMultiLevelHierarchy"/>
    <dgm:cxn modelId="{69EDD24C-2C68-4E42-83BF-CD86FA5732B7}" type="presParOf" srcId="{716C7FE9-9A79-4682-B71B-54ECDE6E18CA}" destId="{F37BB9A2-645C-4CF0-BDA4-8F3491490A2B}" srcOrd="0" destOrd="0" presId="urn:microsoft.com/office/officeart/2008/layout/HorizontalMultiLevelHierarchy"/>
    <dgm:cxn modelId="{1C524224-8ED8-4270-BB8B-6C3105E0DD18}" type="presParOf" srcId="{A2830C5E-3BBA-407E-BCED-BC625823555E}" destId="{227A1B03-927B-4CEE-9052-10FFF9010946}" srcOrd="17" destOrd="0" presId="urn:microsoft.com/office/officeart/2008/layout/HorizontalMultiLevelHierarchy"/>
    <dgm:cxn modelId="{13DD90A9-E152-4EEC-BAFE-844844DC9060}" type="presParOf" srcId="{227A1B03-927B-4CEE-9052-10FFF9010946}" destId="{6D3AB3B9-90BA-4C6D-9AB0-42B96953B310}" srcOrd="0" destOrd="0" presId="urn:microsoft.com/office/officeart/2008/layout/HorizontalMultiLevelHierarchy"/>
    <dgm:cxn modelId="{4E95181C-1674-4CD7-915A-368BEA0B2319}" type="presParOf" srcId="{227A1B03-927B-4CEE-9052-10FFF9010946}" destId="{1503984A-AC3C-4D15-9774-D327200060C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9CBDF-8D36-47D4-9710-7B13A2878C71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02E8155-F9F6-47FD-87C6-2BE52F305CE5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Preliminares</a:t>
          </a:r>
          <a:endParaRPr lang="es-ES" sz="1000" b="1" dirty="0">
            <a:solidFill>
              <a:schemeClr val="tx1"/>
            </a:solidFill>
          </a:endParaRPr>
        </a:p>
      </dgm:t>
    </dgm:pt>
    <dgm:pt modelId="{07FBF595-1024-45DC-8C84-745A42E2B819}" type="parTrans" cxnId="{A999F5B2-4226-444D-BBBA-5B0AA3C0116D}">
      <dgm:prSet/>
      <dgm:spPr/>
      <dgm:t>
        <a:bodyPr/>
        <a:lstStyle/>
        <a:p>
          <a:endParaRPr lang="es-ES"/>
        </a:p>
      </dgm:t>
    </dgm:pt>
    <dgm:pt modelId="{ED9602B7-0FC5-4DCD-B237-03A5639BBD87}" type="sibTrans" cxnId="{A999F5B2-4226-444D-BBBA-5B0AA3C0116D}">
      <dgm:prSet/>
      <dgm:spPr/>
      <dgm:t>
        <a:bodyPr/>
        <a:lstStyle/>
        <a:p>
          <a:endParaRPr lang="es-ES"/>
        </a:p>
      </dgm:t>
    </dgm:pt>
    <dgm:pt modelId="{7FC1478D-A061-45CF-A72E-5D585E6A5C7C}">
      <dgm:prSet phldrT="[Texto]" custT="1"/>
      <dgm:spPr/>
      <dgm:t>
        <a:bodyPr/>
        <a:lstStyle/>
        <a:p>
          <a:r>
            <a:rPr lang="es-ES" sz="900" dirty="0" smtClean="0"/>
            <a:t>Portada</a:t>
          </a:r>
          <a:endParaRPr lang="es-ES" sz="900" dirty="0"/>
        </a:p>
      </dgm:t>
    </dgm:pt>
    <dgm:pt modelId="{4971DC48-CF33-4463-B0F9-33C56189F270}" type="parTrans" cxnId="{B3B8356A-AF64-48EE-8474-2C550C8E504D}">
      <dgm:prSet/>
      <dgm:spPr/>
      <dgm:t>
        <a:bodyPr/>
        <a:lstStyle/>
        <a:p>
          <a:endParaRPr lang="es-ES"/>
        </a:p>
      </dgm:t>
    </dgm:pt>
    <dgm:pt modelId="{393D437E-1AA0-48DA-9BE0-3B768A7C02C6}" type="sibTrans" cxnId="{B3B8356A-AF64-48EE-8474-2C550C8E504D}">
      <dgm:prSet/>
      <dgm:spPr/>
      <dgm:t>
        <a:bodyPr/>
        <a:lstStyle/>
        <a:p>
          <a:endParaRPr lang="es-ES"/>
        </a:p>
      </dgm:t>
    </dgm:pt>
    <dgm:pt modelId="{11A855CA-A72C-4AD4-8CD6-9AFA36AD860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Generalidades del proyecto</a:t>
          </a:r>
          <a:endParaRPr lang="es-ES" sz="1000" b="1" dirty="0">
            <a:solidFill>
              <a:schemeClr val="tx1"/>
            </a:solidFill>
          </a:endParaRPr>
        </a:p>
      </dgm:t>
    </dgm:pt>
    <dgm:pt modelId="{00284A6C-912D-4906-A568-C2364B72CBE3}" type="parTrans" cxnId="{04B784AE-6CAE-4406-902E-6E33F45C911F}">
      <dgm:prSet/>
      <dgm:spPr/>
      <dgm:t>
        <a:bodyPr/>
        <a:lstStyle/>
        <a:p>
          <a:endParaRPr lang="es-ES"/>
        </a:p>
      </dgm:t>
    </dgm:pt>
    <dgm:pt modelId="{E436F417-E813-4534-84FD-BB52CF97D1F5}" type="sibTrans" cxnId="{04B784AE-6CAE-4406-902E-6E33F45C911F}">
      <dgm:prSet/>
      <dgm:spPr/>
      <dgm:t>
        <a:bodyPr/>
        <a:lstStyle/>
        <a:p>
          <a:endParaRPr lang="es-ES"/>
        </a:p>
      </dgm:t>
    </dgm:pt>
    <dgm:pt modelId="{7146D8FC-BE31-4954-B8DB-33DDDB72498B}">
      <dgm:prSet phldrT="[Texto]" custT="1"/>
      <dgm:spPr/>
      <dgm:t>
        <a:bodyPr/>
        <a:lstStyle/>
        <a:p>
          <a:r>
            <a:rPr lang="es-ES" sz="900" dirty="0" smtClean="0"/>
            <a:t>Introducción</a:t>
          </a:r>
          <a:endParaRPr lang="es-ES" sz="900" dirty="0"/>
        </a:p>
      </dgm:t>
    </dgm:pt>
    <dgm:pt modelId="{935C07A4-A8BA-4E90-8217-87C43423B232}" type="parTrans" cxnId="{38BF8F43-F525-42E0-B597-7BDA0530E616}">
      <dgm:prSet/>
      <dgm:spPr/>
      <dgm:t>
        <a:bodyPr/>
        <a:lstStyle/>
        <a:p>
          <a:endParaRPr lang="es-ES"/>
        </a:p>
      </dgm:t>
    </dgm:pt>
    <dgm:pt modelId="{3172D8CF-08D5-40A6-B1BA-4FA4A7B03E00}" type="sibTrans" cxnId="{38BF8F43-F525-42E0-B597-7BDA0530E616}">
      <dgm:prSet/>
      <dgm:spPr/>
      <dgm:t>
        <a:bodyPr/>
        <a:lstStyle/>
        <a:p>
          <a:endParaRPr lang="es-ES"/>
        </a:p>
      </dgm:t>
    </dgm:pt>
    <dgm:pt modelId="{2592702D-72C6-4EB5-9E29-71AB889D8C7A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000" b="1" dirty="0" smtClean="0"/>
            <a:t>Marco teórico</a:t>
          </a:r>
          <a:endParaRPr lang="es-ES" sz="1000" b="1" dirty="0"/>
        </a:p>
      </dgm:t>
    </dgm:pt>
    <dgm:pt modelId="{5D35D791-D906-42E1-9188-3C4BE746EE2B}" type="parTrans" cxnId="{081628F3-03F5-4D67-A3B5-2A07964F93AB}">
      <dgm:prSet/>
      <dgm:spPr/>
      <dgm:t>
        <a:bodyPr/>
        <a:lstStyle/>
        <a:p>
          <a:endParaRPr lang="es-ES"/>
        </a:p>
      </dgm:t>
    </dgm:pt>
    <dgm:pt modelId="{B1BF8205-C226-4EBF-9B06-D0DDC4B21A2C}" type="sibTrans" cxnId="{081628F3-03F5-4D67-A3B5-2A07964F93AB}">
      <dgm:prSet/>
      <dgm:spPr/>
      <dgm:t>
        <a:bodyPr/>
        <a:lstStyle/>
        <a:p>
          <a:endParaRPr lang="es-ES"/>
        </a:p>
      </dgm:t>
    </dgm:pt>
    <dgm:pt modelId="{D2CD1830-1AC2-4FF9-A4A9-BD499219E131}">
      <dgm:prSet phldrT="[Texto]" custT="1"/>
      <dgm:spPr/>
      <dgm:t>
        <a:bodyPr/>
        <a:lstStyle/>
        <a:p>
          <a:r>
            <a:rPr lang="es-ES" sz="900" dirty="0" smtClean="0"/>
            <a:t>Fundamentos  teóricos</a:t>
          </a:r>
          <a:endParaRPr lang="es-ES" sz="900" dirty="0"/>
        </a:p>
      </dgm:t>
    </dgm:pt>
    <dgm:pt modelId="{69593AB1-8D9E-43CC-A91D-DA06638FE5E8}" type="parTrans" cxnId="{329E3569-8BE9-41E8-BE46-5CA205BA12A2}">
      <dgm:prSet/>
      <dgm:spPr/>
      <dgm:t>
        <a:bodyPr/>
        <a:lstStyle/>
        <a:p>
          <a:endParaRPr lang="es-ES"/>
        </a:p>
      </dgm:t>
    </dgm:pt>
    <dgm:pt modelId="{88367D1B-2E6F-458C-8F37-CDC470697CDB}" type="sibTrans" cxnId="{329E3569-8BE9-41E8-BE46-5CA205BA12A2}">
      <dgm:prSet/>
      <dgm:spPr/>
      <dgm:t>
        <a:bodyPr/>
        <a:lstStyle/>
        <a:p>
          <a:endParaRPr lang="es-ES"/>
        </a:p>
      </dgm:t>
    </dgm:pt>
    <dgm:pt modelId="{F22B7EE8-8670-4959-A50E-A40E25DAE63D}">
      <dgm:prSet phldrT="[Texto]" custT="1"/>
      <dgm:spPr/>
      <dgm:t>
        <a:bodyPr/>
        <a:lstStyle/>
        <a:p>
          <a:r>
            <a:rPr lang="es-ES" sz="900" dirty="0" smtClean="0"/>
            <a:t>Agradecimientos</a:t>
          </a:r>
          <a:endParaRPr lang="es-ES" sz="900" dirty="0"/>
        </a:p>
      </dgm:t>
    </dgm:pt>
    <dgm:pt modelId="{A5788BED-3F7C-460C-A85D-8C5268A54356}" type="parTrans" cxnId="{C277B486-7F83-43C9-9394-032988BA8DFC}">
      <dgm:prSet/>
      <dgm:spPr/>
      <dgm:t>
        <a:bodyPr/>
        <a:lstStyle/>
        <a:p>
          <a:endParaRPr lang="es-ES"/>
        </a:p>
      </dgm:t>
    </dgm:pt>
    <dgm:pt modelId="{BA6BAEFD-9DB1-4A1B-8631-DA57FE866C62}" type="sibTrans" cxnId="{C277B486-7F83-43C9-9394-032988BA8DFC}">
      <dgm:prSet/>
      <dgm:spPr/>
      <dgm:t>
        <a:bodyPr/>
        <a:lstStyle/>
        <a:p>
          <a:endParaRPr lang="es-ES"/>
        </a:p>
      </dgm:t>
    </dgm:pt>
    <dgm:pt modelId="{8692F5B3-F102-45E1-A30F-7EE153488B8C}">
      <dgm:prSet phldrT="[Texto]" custT="1"/>
      <dgm:spPr/>
      <dgm:t>
        <a:bodyPr/>
        <a:lstStyle/>
        <a:p>
          <a:r>
            <a:rPr lang="es-ES" sz="900" dirty="0" smtClean="0"/>
            <a:t>Resumen</a:t>
          </a:r>
          <a:endParaRPr lang="es-ES" sz="900" dirty="0"/>
        </a:p>
      </dgm:t>
    </dgm:pt>
    <dgm:pt modelId="{A27F9681-5915-414F-AAF0-E1B879C2AB4B}" type="parTrans" cxnId="{8333AA99-EA63-4C67-95C1-0FAADCB75AD3}">
      <dgm:prSet/>
      <dgm:spPr/>
      <dgm:t>
        <a:bodyPr/>
        <a:lstStyle/>
        <a:p>
          <a:endParaRPr lang="es-ES"/>
        </a:p>
      </dgm:t>
    </dgm:pt>
    <dgm:pt modelId="{09BBEEA1-6B6F-41D8-8929-122477E7F968}" type="sibTrans" cxnId="{8333AA99-EA63-4C67-95C1-0FAADCB75AD3}">
      <dgm:prSet/>
      <dgm:spPr/>
      <dgm:t>
        <a:bodyPr/>
        <a:lstStyle/>
        <a:p>
          <a:endParaRPr lang="es-ES"/>
        </a:p>
      </dgm:t>
    </dgm:pt>
    <dgm:pt modelId="{FCB875D4-62E9-4B1C-8E19-B1B9E97B712C}">
      <dgm:prSet phldrT="[Texto]" custT="1"/>
      <dgm:spPr/>
      <dgm:t>
        <a:bodyPr/>
        <a:lstStyle/>
        <a:p>
          <a:r>
            <a:rPr lang="es-ES" sz="900" dirty="0" smtClean="0"/>
            <a:t>Índice</a:t>
          </a:r>
          <a:endParaRPr lang="es-ES" sz="900" dirty="0"/>
        </a:p>
      </dgm:t>
    </dgm:pt>
    <dgm:pt modelId="{F34CBA3A-8D70-4705-97C3-67D3A8A7DD74}" type="parTrans" cxnId="{0474E129-6A0D-40CD-980D-80CBE6276913}">
      <dgm:prSet/>
      <dgm:spPr/>
      <dgm:t>
        <a:bodyPr/>
        <a:lstStyle/>
        <a:p>
          <a:endParaRPr lang="es-ES"/>
        </a:p>
      </dgm:t>
    </dgm:pt>
    <dgm:pt modelId="{69F2A68E-32F9-4905-9513-C25899CD7A05}" type="sibTrans" cxnId="{0474E129-6A0D-40CD-980D-80CBE6276913}">
      <dgm:prSet/>
      <dgm:spPr/>
      <dgm:t>
        <a:bodyPr/>
        <a:lstStyle/>
        <a:p>
          <a:endParaRPr lang="es-ES"/>
        </a:p>
      </dgm:t>
    </dgm:pt>
    <dgm:pt modelId="{BA1F4F96-B246-48C3-974A-01BE594DB0E8}">
      <dgm:prSet phldrT="[Texto]" custT="1"/>
      <dgm:spPr/>
      <dgm:t>
        <a:bodyPr/>
        <a:lstStyle/>
        <a:p>
          <a:r>
            <a:rPr lang="es-ES" sz="900" dirty="0" smtClean="0"/>
            <a:t>Descripción de la empresa y del puesto o área del estudiante</a:t>
          </a:r>
          <a:endParaRPr lang="es-ES" sz="900" dirty="0"/>
        </a:p>
      </dgm:t>
    </dgm:pt>
    <dgm:pt modelId="{2A390AD6-491E-45F2-9D6F-A41035D39603}" type="parTrans" cxnId="{125FF5EE-724D-4889-B7E5-C1365F1183D0}">
      <dgm:prSet/>
      <dgm:spPr/>
      <dgm:t>
        <a:bodyPr/>
        <a:lstStyle/>
        <a:p>
          <a:endParaRPr lang="es-ES"/>
        </a:p>
      </dgm:t>
    </dgm:pt>
    <dgm:pt modelId="{09B58FC8-0A52-47B6-9D49-825A548B4495}" type="sibTrans" cxnId="{125FF5EE-724D-4889-B7E5-C1365F1183D0}">
      <dgm:prSet/>
      <dgm:spPr/>
      <dgm:t>
        <a:bodyPr/>
        <a:lstStyle/>
        <a:p>
          <a:endParaRPr lang="es-ES"/>
        </a:p>
      </dgm:t>
    </dgm:pt>
    <dgm:pt modelId="{0B699FAD-8264-4340-8245-9027D7F269DA}">
      <dgm:prSet phldrT="[Texto]" custT="1"/>
      <dgm:spPr/>
      <dgm:t>
        <a:bodyPr/>
        <a:lstStyle/>
        <a:p>
          <a:r>
            <a:rPr lang="es-ES" sz="900" dirty="0" smtClean="0"/>
            <a:t>Problemas a resolver , priorizándolos</a:t>
          </a:r>
          <a:endParaRPr lang="es-ES" sz="900" dirty="0"/>
        </a:p>
      </dgm:t>
    </dgm:pt>
    <dgm:pt modelId="{94D71E08-A0BA-44A2-AF14-43B004C645FA}" type="parTrans" cxnId="{7E010CC4-9290-4B3C-96C3-08B83F2F4042}">
      <dgm:prSet/>
      <dgm:spPr/>
      <dgm:t>
        <a:bodyPr/>
        <a:lstStyle/>
        <a:p>
          <a:endParaRPr lang="es-ES"/>
        </a:p>
      </dgm:t>
    </dgm:pt>
    <dgm:pt modelId="{E2B4678E-C65A-483E-A10F-B7CFF6891B65}" type="sibTrans" cxnId="{7E010CC4-9290-4B3C-96C3-08B83F2F4042}">
      <dgm:prSet/>
      <dgm:spPr/>
      <dgm:t>
        <a:bodyPr/>
        <a:lstStyle/>
        <a:p>
          <a:endParaRPr lang="es-ES"/>
        </a:p>
      </dgm:t>
    </dgm:pt>
    <dgm:pt modelId="{3A5191A8-07BE-4094-886E-6E57DBA0C92A}">
      <dgm:prSet phldrT="[Texto]" custT="1"/>
      <dgm:spPr/>
      <dgm:t>
        <a:bodyPr/>
        <a:lstStyle/>
        <a:p>
          <a:r>
            <a:rPr lang="es-ES" sz="900" dirty="0" smtClean="0"/>
            <a:t>Objetivos (General y Especifico</a:t>
          </a:r>
          <a:endParaRPr lang="es-ES" sz="900" dirty="0"/>
        </a:p>
      </dgm:t>
    </dgm:pt>
    <dgm:pt modelId="{1655A490-12B5-4832-B983-F5CF6893F00E}" type="parTrans" cxnId="{F32E17A1-79E5-44CF-A91D-48D8BCA99619}">
      <dgm:prSet/>
      <dgm:spPr/>
      <dgm:t>
        <a:bodyPr/>
        <a:lstStyle/>
        <a:p>
          <a:endParaRPr lang="es-ES"/>
        </a:p>
      </dgm:t>
    </dgm:pt>
    <dgm:pt modelId="{CBD6D0F1-44AA-47CB-AE0F-A38E624147B8}" type="sibTrans" cxnId="{F32E17A1-79E5-44CF-A91D-48D8BCA99619}">
      <dgm:prSet/>
      <dgm:spPr/>
      <dgm:t>
        <a:bodyPr/>
        <a:lstStyle/>
        <a:p>
          <a:endParaRPr lang="es-ES"/>
        </a:p>
      </dgm:t>
    </dgm:pt>
    <dgm:pt modelId="{79FCE082-83E3-42AC-B6FA-6FB3460514AD}">
      <dgm:prSet phldrT="[Texto]" custT="1"/>
      <dgm:spPr/>
      <dgm:t>
        <a:bodyPr/>
        <a:lstStyle/>
        <a:p>
          <a:r>
            <a:rPr lang="es-ES" sz="900" dirty="0" smtClean="0"/>
            <a:t>Justificación</a:t>
          </a:r>
          <a:endParaRPr lang="es-ES" sz="900" dirty="0"/>
        </a:p>
      </dgm:t>
    </dgm:pt>
    <dgm:pt modelId="{9C17F1BE-1FCC-459E-9DE0-C5BBB461EB0A}" type="parTrans" cxnId="{1D6CAEDC-DB1B-419D-A66A-4AADFBA9844A}">
      <dgm:prSet/>
      <dgm:spPr/>
      <dgm:t>
        <a:bodyPr/>
        <a:lstStyle/>
        <a:p>
          <a:endParaRPr lang="es-ES"/>
        </a:p>
      </dgm:t>
    </dgm:pt>
    <dgm:pt modelId="{64488C8B-9152-4C22-B831-100410A0BBCF}" type="sibTrans" cxnId="{1D6CAEDC-DB1B-419D-A66A-4AADFBA9844A}">
      <dgm:prSet/>
      <dgm:spPr/>
      <dgm:t>
        <a:bodyPr/>
        <a:lstStyle/>
        <a:p>
          <a:endParaRPr lang="es-ES"/>
        </a:p>
      </dgm:t>
    </dgm:pt>
    <dgm:pt modelId="{EC48D4CE-B100-49E4-9A37-A2FA0F767EB0}">
      <dgm:prSet phldrT="[Texto]" custT="1"/>
      <dgm:spPr/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Desarrollo</a:t>
          </a:r>
          <a:endParaRPr lang="es-ES" sz="1000" b="1" dirty="0">
            <a:solidFill>
              <a:schemeClr val="tx1"/>
            </a:solidFill>
          </a:endParaRPr>
        </a:p>
      </dgm:t>
    </dgm:pt>
    <dgm:pt modelId="{E9A62142-878A-4A10-9A69-BA3A6AD19107}" type="parTrans" cxnId="{CBFAF407-CC6B-4FD6-9426-A03407EA0D27}">
      <dgm:prSet/>
      <dgm:spPr/>
      <dgm:t>
        <a:bodyPr/>
        <a:lstStyle/>
        <a:p>
          <a:endParaRPr lang="es-ES"/>
        </a:p>
      </dgm:t>
    </dgm:pt>
    <dgm:pt modelId="{159E7440-8BE3-43FB-884B-FBEB586AB55C}" type="sibTrans" cxnId="{CBFAF407-CC6B-4FD6-9426-A03407EA0D27}">
      <dgm:prSet/>
      <dgm:spPr/>
      <dgm:t>
        <a:bodyPr/>
        <a:lstStyle/>
        <a:p>
          <a:endParaRPr lang="es-ES"/>
        </a:p>
      </dgm:t>
    </dgm:pt>
    <dgm:pt modelId="{303D31EB-8CA3-4EF5-B5E0-3EB7D80651EF}">
      <dgm:prSet phldrT="[Texto]" custT="1"/>
      <dgm:spPr/>
      <dgm:t>
        <a:bodyPr/>
        <a:lstStyle/>
        <a:p>
          <a:r>
            <a:rPr lang="es-ES" sz="900" dirty="0" smtClean="0"/>
            <a:t>Procedimiento de las actividades realizadas</a:t>
          </a:r>
          <a:endParaRPr lang="es-ES" sz="900" dirty="0"/>
        </a:p>
      </dgm:t>
    </dgm:pt>
    <dgm:pt modelId="{D1D3AF7C-89F7-41AD-ABCB-63E130FD4F86}" type="parTrans" cxnId="{9C6398AF-9AF9-4F30-9A5D-3F1CBDFC88A8}">
      <dgm:prSet/>
      <dgm:spPr/>
      <dgm:t>
        <a:bodyPr/>
        <a:lstStyle/>
        <a:p>
          <a:endParaRPr lang="es-ES"/>
        </a:p>
      </dgm:t>
    </dgm:pt>
    <dgm:pt modelId="{20F6B560-9912-46EF-BDA9-84DB826423EA}" type="sibTrans" cxnId="{9C6398AF-9AF9-4F30-9A5D-3F1CBDFC88A8}">
      <dgm:prSet/>
      <dgm:spPr/>
      <dgm:t>
        <a:bodyPr/>
        <a:lstStyle/>
        <a:p>
          <a:endParaRPr lang="es-ES"/>
        </a:p>
      </dgm:t>
    </dgm:pt>
    <dgm:pt modelId="{57C2F2E1-78DC-42C5-A6EE-29093F43819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Resultados</a:t>
          </a:r>
          <a:endParaRPr lang="es-ES" sz="1000" b="1" dirty="0">
            <a:solidFill>
              <a:schemeClr val="tx1"/>
            </a:solidFill>
          </a:endParaRPr>
        </a:p>
      </dgm:t>
    </dgm:pt>
    <dgm:pt modelId="{B1DB5A39-6562-45D0-B4CA-15A5B0FBB07A}" type="parTrans" cxnId="{855F56CA-7640-4332-AF28-A504F213F2A1}">
      <dgm:prSet/>
      <dgm:spPr/>
      <dgm:t>
        <a:bodyPr/>
        <a:lstStyle/>
        <a:p>
          <a:endParaRPr lang="es-ES"/>
        </a:p>
      </dgm:t>
    </dgm:pt>
    <dgm:pt modelId="{B232E4C0-E377-4D96-861E-FE671BC761F1}" type="sibTrans" cxnId="{855F56CA-7640-4332-AF28-A504F213F2A1}">
      <dgm:prSet/>
      <dgm:spPr/>
      <dgm:t>
        <a:bodyPr/>
        <a:lstStyle/>
        <a:p>
          <a:endParaRPr lang="es-ES"/>
        </a:p>
      </dgm:t>
    </dgm:pt>
    <dgm:pt modelId="{2F3148CA-180F-4EB7-9DAE-9AC013EE50C6}">
      <dgm:prSet phldrT="[Texto]" custT="1"/>
      <dgm:spPr/>
      <dgm:t>
        <a:bodyPr/>
        <a:lstStyle/>
        <a:p>
          <a:r>
            <a:rPr lang="es-ES" sz="900" dirty="0" smtClean="0"/>
            <a:t>Resultados, planos, gráficas, prototipos, manuales, programas, análisis estadísticos, modelos matemáticos, simulaciones, normatividades, regulaciones y restricciones, entre otros. Solo para proyectos que por su naturaleza requieran: estudio de mercado, estudio técnico y estudio económico</a:t>
          </a:r>
          <a:endParaRPr lang="es-ES" sz="900" dirty="0"/>
        </a:p>
      </dgm:t>
    </dgm:pt>
    <dgm:pt modelId="{914CE0D2-8B34-4C44-93B4-E4335ED65271}" type="parTrans" cxnId="{B7B80D13-913F-4FE5-BB24-D479025428AB}">
      <dgm:prSet/>
      <dgm:spPr/>
      <dgm:t>
        <a:bodyPr/>
        <a:lstStyle/>
        <a:p>
          <a:endParaRPr lang="es-ES"/>
        </a:p>
      </dgm:t>
    </dgm:pt>
    <dgm:pt modelId="{96D7BC71-A313-40C6-8A90-E243EF073331}" type="sibTrans" cxnId="{B7B80D13-913F-4FE5-BB24-D479025428AB}">
      <dgm:prSet/>
      <dgm:spPr/>
      <dgm:t>
        <a:bodyPr/>
        <a:lstStyle/>
        <a:p>
          <a:endParaRPr lang="es-ES"/>
        </a:p>
      </dgm:t>
    </dgm:pt>
    <dgm:pt modelId="{3F130A2B-D55A-4714-BF85-AC765D780FBE}">
      <dgm:prSet phldrT="[Texto]" custT="1"/>
      <dgm:spPr/>
      <dgm:t>
        <a:bodyPr/>
        <a:lstStyle/>
        <a:p>
          <a:r>
            <a:rPr lang="es-ES" sz="900" dirty="0" smtClean="0"/>
            <a:t>Actividades Sociales realizadas en la empresa (si es el caso)</a:t>
          </a:r>
          <a:endParaRPr lang="es-ES" sz="900" dirty="0"/>
        </a:p>
      </dgm:t>
    </dgm:pt>
    <dgm:pt modelId="{0CDCCE7C-C5E2-4903-ACBB-6BF048437FF0}" type="parTrans" cxnId="{040B90BF-4DF4-447E-ABF7-E21D045D2F8D}">
      <dgm:prSet/>
      <dgm:spPr/>
      <dgm:t>
        <a:bodyPr/>
        <a:lstStyle/>
        <a:p>
          <a:endParaRPr lang="es-ES"/>
        </a:p>
      </dgm:t>
    </dgm:pt>
    <dgm:pt modelId="{54C5F1CA-278F-419C-947C-00E5500F1546}" type="sibTrans" cxnId="{040B90BF-4DF4-447E-ABF7-E21D045D2F8D}">
      <dgm:prSet/>
      <dgm:spPr/>
      <dgm:t>
        <a:bodyPr/>
        <a:lstStyle/>
        <a:p>
          <a:endParaRPr lang="es-ES"/>
        </a:p>
      </dgm:t>
    </dgm:pt>
    <dgm:pt modelId="{0D002A63-622E-46FC-9B52-DC58378B1A1F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Conclusiones</a:t>
          </a:r>
          <a:endParaRPr lang="es-ES" sz="1000" b="1" dirty="0">
            <a:solidFill>
              <a:schemeClr val="tx1"/>
            </a:solidFill>
          </a:endParaRPr>
        </a:p>
      </dgm:t>
    </dgm:pt>
    <dgm:pt modelId="{6B290455-AE00-480B-9135-5EC1FE41E1BE}" type="parTrans" cxnId="{A9ED6F76-B65F-456C-B772-94662C621A05}">
      <dgm:prSet/>
      <dgm:spPr/>
      <dgm:t>
        <a:bodyPr/>
        <a:lstStyle/>
        <a:p>
          <a:endParaRPr lang="es-ES"/>
        </a:p>
      </dgm:t>
    </dgm:pt>
    <dgm:pt modelId="{D1C1D9DA-F308-41B1-8DBB-23CE853D8982}" type="sibTrans" cxnId="{A9ED6F76-B65F-456C-B772-94662C621A05}">
      <dgm:prSet/>
      <dgm:spPr/>
      <dgm:t>
        <a:bodyPr/>
        <a:lstStyle/>
        <a:p>
          <a:endParaRPr lang="es-ES"/>
        </a:p>
      </dgm:t>
    </dgm:pt>
    <dgm:pt modelId="{A9705FD6-E8A8-481C-87FE-10F8ABC63354}">
      <dgm:prSet phldrT="[Texto]" custT="1"/>
      <dgm:spPr/>
      <dgm:t>
        <a:bodyPr/>
        <a:lstStyle/>
        <a:p>
          <a:r>
            <a:rPr lang="es-ES" sz="900" dirty="0" smtClean="0"/>
            <a:t>Conclusiones, recomendaciones y experiencia personal, profesional adquirida</a:t>
          </a:r>
          <a:endParaRPr lang="es-ES" sz="900" dirty="0"/>
        </a:p>
      </dgm:t>
    </dgm:pt>
    <dgm:pt modelId="{F4E4CF0C-8FD5-4B1D-A631-CD05B6FA79F6}" type="parTrans" cxnId="{E57CDE18-3573-45D8-9114-A1DFEB47D6A5}">
      <dgm:prSet/>
      <dgm:spPr/>
      <dgm:t>
        <a:bodyPr/>
        <a:lstStyle/>
        <a:p>
          <a:endParaRPr lang="es-ES"/>
        </a:p>
      </dgm:t>
    </dgm:pt>
    <dgm:pt modelId="{70CCDB0A-8054-4DE4-929F-FF29F3F22C9B}" type="sibTrans" cxnId="{E57CDE18-3573-45D8-9114-A1DFEB47D6A5}">
      <dgm:prSet/>
      <dgm:spPr/>
      <dgm:t>
        <a:bodyPr/>
        <a:lstStyle/>
        <a:p>
          <a:endParaRPr lang="es-ES"/>
        </a:p>
      </dgm:t>
    </dgm:pt>
    <dgm:pt modelId="{700F206A-DB2F-42E9-AF06-B3F5410494F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Competencias desarrolladas o aplicadas</a:t>
          </a:r>
          <a:endParaRPr lang="es-ES" sz="1000" b="1" dirty="0">
            <a:solidFill>
              <a:schemeClr val="tx1"/>
            </a:solidFill>
          </a:endParaRPr>
        </a:p>
      </dgm:t>
    </dgm:pt>
    <dgm:pt modelId="{FDC0292E-0840-46FA-8BBB-339890E81DF6}" type="parTrans" cxnId="{7A9142C2-D316-4FB1-B02B-659E7B2FF6B3}">
      <dgm:prSet/>
      <dgm:spPr/>
      <dgm:t>
        <a:bodyPr/>
        <a:lstStyle/>
        <a:p>
          <a:endParaRPr lang="es-ES"/>
        </a:p>
      </dgm:t>
    </dgm:pt>
    <dgm:pt modelId="{2109A361-8815-4767-A0D4-7F701C8DAC38}" type="sibTrans" cxnId="{7A9142C2-D316-4FB1-B02B-659E7B2FF6B3}">
      <dgm:prSet/>
      <dgm:spPr/>
      <dgm:t>
        <a:bodyPr/>
        <a:lstStyle/>
        <a:p>
          <a:endParaRPr lang="es-ES"/>
        </a:p>
      </dgm:t>
    </dgm:pt>
    <dgm:pt modelId="{151AA5C0-0E02-4593-B17C-0AA5DE2DDE15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000" b="1" dirty="0" smtClean="0"/>
            <a:t>Fuentes de información</a:t>
          </a:r>
          <a:endParaRPr lang="es-ES" sz="1000" b="1" dirty="0"/>
        </a:p>
      </dgm:t>
    </dgm:pt>
    <dgm:pt modelId="{FBCEA72D-1276-4647-8634-7F10323A823F}" type="parTrans" cxnId="{16DE5B4F-1B91-4498-8860-5E4A87D8FF65}">
      <dgm:prSet/>
      <dgm:spPr/>
      <dgm:t>
        <a:bodyPr/>
        <a:lstStyle/>
        <a:p>
          <a:endParaRPr lang="es-ES"/>
        </a:p>
      </dgm:t>
    </dgm:pt>
    <dgm:pt modelId="{F5B01F74-6AB3-47DE-A652-CD65D62815B2}" type="sibTrans" cxnId="{16DE5B4F-1B91-4498-8860-5E4A87D8FF65}">
      <dgm:prSet/>
      <dgm:spPr/>
      <dgm:t>
        <a:bodyPr/>
        <a:lstStyle/>
        <a:p>
          <a:endParaRPr lang="es-ES"/>
        </a:p>
      </dgm:t>
    </dgm:pt>
    <dgm:pt modelId="{71C35E91-77E0-440F-915C-976C72D529DF}">
      <dgm:prSet phldrT="[Texto]" custT="1"/>
      <dgm:spPr/>
      <dgm:t>
        <a:bodyPr/>
        <a:lstStyle/>
        <a:p>
          <a:r>
            <a:rPr lang="es-ES" sz="1000" b="1" dirty="0" smtClean="0">
              <a:solidFill>
                <a:schemeClr val="tx1"/>
              </a:solidFill>
            </a:rPr>
            <a:t>Anexos</a:t>
          </a:r>
          <a:endParaRPr lang="es-ES" sz="1000" b="1" dirty="0">
            <a:solidFill>
              <a:schemeClr val="tx1"/>
            </a:solidFill>
          </a:endParaRPr>
        </a:p>
      </dgm:t>
    </dgm:pt>
    <dgm:pt modelId="{368D0714-5062-4C74-BF0C-A5A1BA859A87}" type="parTrans" cxnId="{4013DBBE-372B-4321-AE8F-6F25C7B949FB}">
      <dgm:prSet/>
      <dgm:spPr/>
      <dgm:t>
        <a:bodyPr/>
        <a:lstStyle/>
        <a:p>
          <a:endParaRPr lang="es-ES"/>
        </a:p>
      </dgm:t>
    </dgm:pt>
    <dgm:pt modelId="{D4F34E21-69FA-4B88-8662-8857F963E218}" type="sibTrans" cxnId="{4013DBBE-372B-4321-AE8F-6F25C7B949FB}">
      <dgm:prSet/>
      <dgm:spPr/>
      <dgm:t>
        <a:bodyPr/>
        <a:lstStyle/>
        <a:p>
          <a:endParaRPr lang="es-ES"/>
        </a:p>
      </dgm:t>
    </dgm:pt>
    <dgm:pt modelId="{E8C1F1A2-49C3-4246-AF29-AD23A9B9D14D}">
      <dgm:prSet phldrT="[Texto]" custT="1"/>
      <dgm:spPr/>
      <dgm:t>
        <a:bodyPr/>
        <a:lstStyle/>
        <a:p>
          <a:r>
            <a:rPr lang="es-ES" sz="900" dirty="0" smtClean="0"/>
            <a:t>Anexos (carta de autorización por parte de la empresa u organización para la titulación y otros si son necesarios)</a:t>
          </a:r>
          <a:endParaRPr lang="es-ES" sz="900" dirty="0"/>
        </a:p>
      </dgm:t>
    </dgm:pt>
    <dgm:pt modelId="{C6E02FA9-870A-4379-B2FD-DB4C8B0F6DD4}" type="parTrans" cxnId="{E5B9AFD1-A8B1-4E2A-9698-AC0844148A9F}">
      <dgm:prSet/>
      <dgm:spPr/>
      <dgm:t>
        <a:bodyPr/>
        <a:lstStyle/>
        <a:p>
          <a:endParaRPr lang="es-ES"/>
        </a:p>
      </dgm:t>
    </dgm:pt>
    <dgm:pt modelId="{04276282-43E8-405C-92E3-73F70D269D0A}" type="sibTrans" cxnId="{E5B9AFD1-A8B1-4E2A-9698-AC0844148A9F}">
      <dgm:prSet/>
      <dgm:spPr/>
      <dgm:t>
        <a:bodyPr/>
        <a:lstStyle/>
        <a:p>
          <a:endParaRPr lang="es-ES"/>
        </a:p>
      </dgm:t>
    </dgm:pt>
    <dgm:pt modelId="{F2BA02BB-2ED9-42F2-82FF-B73F5D2F6A8B}">
      <dgm:prSet phldrT="[Texto]" custT="1"/>
      <dgm:spPr/>
      <dgm:t>
        <a:bodyPr/>
        <a:lstStyle/>
        <a:p>
          <a:r>
            <a:rPr lang="es-ES" sz="900" dirty="0" smtClean="0"/>
            <a:t>Registros de productos (patentes, derechos de autor, compra-venta del proyecto, etc.)</a:t>
          </a:r>
          <a:endParaRPr lang="es-ES" sz="900" dirty="0"/>
        </a:p>
      </dgm:t>
    </dgm:pt>
    <dgm:pt modelId="{6A7737D4-9AD1-415E-846A-D79AA79CC1D1}" type="parTrans" cxnId="{64BA07D9-E9D4-4E35-95E7-0EB26B331A93}">
      <dgm:prSet/>
      <dgm:spPr/>
      <dgm:t>
        <a:bodyPr/>
        <a:lstStyle/>
        <a:p>
          <a:endParaRPr lang="es-ES"/>
        </a:p>
      </dgm:t>
    </dgm:pt>
    <dgm:pt modelId="{B0123C78-5E24-41DA-AFB7-B6B14DB99C88}" type="sibTrans" cxnId="{64BA07D9-E9D4-4E35-95E7-0EB26B331A93}">
      <dgm:prSet/>
      <dgm:spPr/>
      <dgm:t>
        <a:bodyPr/>
        <a:lstStyle/>
        <a:p>
          <a:endParaRPr lang="es-ES"/>
        </a:p>
      </dgm:t>
    </dgm:pt>
    <dgm:pt modelId="{B36A88ED-20A9-48A3-B6F1-8C0F434BB08F}" type="pres">
      <dgm:prSet presAssocID="{D969CBDF-8D36-47D4-9710-7B13A2878C7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321A7D2F-97F0-4C14-BC5A-BED44F920DC9}" type="pres">
      <dgm:prSet presAssocID="{002E8155-F9F6-47FD-87C6-2BE52F305CE5}" presName="composite" presStyleCnt="0"/>
      <dgm:spPr/>
    </dgm:pt>
    <dgm:pt modelId="{C98BC186-6F1B-444E-AC07-9702CEE18E39}" type="pres">
      <dgm:prSet presAssocID="{002E8155-F9F6-47FD-87C6-2BE52F305CE5}" presName="bentUpArrow1" presStyleLbl="alignImgPlace1" presStyleIdx="0" presStyleCnt="8" custScaleX="76444" custScaleY="129410" custLinFactNeighborX="31959" custLinFactNeighborY="32152"/>
      <dgm:spPr/>
    </dgm:pt>
    <dgm:pt modelId="{961DD34B-F957-4759-AADC-D63C64EA3775}" type="pres">
      <dgm:prSet presAssocID="{002E8155-F9F6-47FD-87C6-2BE52F305CE5}" presName="ParentText" presStyleLbl="node1" presStyleIdx="0" presStyleCnt="9" custScaleX="166054" custScaleY="69009" custLinFactNeighborX="-1107" custLinFactNeighborY="395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C68459-7233-4DBC-BFC3-EC1301209169}" type="pres">
      <dgm:prSet presAssocID="{002E8155-F9F6-47FD-87C6-2BE52F305CE5}" presName="ChildText" presStyleLbl="revTx" presStyleIdx="0" presStyleCnt="9" custScaleX="285199" custScaleY="160008" custLinFactX="53126" custLinFactNeighborX="100000" custLinFactNeighborY="74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B01605-8E8D-4DF2-9CC2-1701BF22E804}" type="pres">
      <dgm:prSet presAssocID="{ED9602B7-0FC5-4DCD-B237-03A5639BBD87}" presName="sibTrans" presStyleCnt="0"/>
      <dgm:spPr/>
    </dgm:pt>
    <dgm:pt modelId="{15337BE5-5419-4EA8-86F2-5886C98AD1E8}" type="pres">
      <dgm:prSet presAssocID="{11A855CA-A72C-4AD4-8CD6-9AFA36AD860D}" presName="composite" presStyleCnt="0"/>
      <dgm:spPr/>
    </dgm:pt>
    <dgm:pt modelId="{8AAFA5EE-D7AB-4CB2-B405-69F46D4050AE}" type="pres">
      <dgm:prSet presAssocID="{11A855CA-A72C-4AD4-8CD6-9AFA36AD860D}" presName="bentUpArrow1" presStyleLbl="alignImgPlace1" presStyleIdx="1" presStyleCnt="8" custScaleX="72870" custScaleY="146444" custLinFactX="-100000" custLinFactNeighborX="-134811" custLinFactNeighborY="41473"/>
      <dgm:spPr/>
    </dgm:pt>
    <dgm:pt modelId="{12E49248-E2B3-4C87-BCBE-4BF4C2C22439}" type="pres">
      <dgm:prSet presAssocID="{11A855CA-A72C-4AD4-8CD6-9AFA36AD860D}" presName="ParentText" presStyleLbl="node1" presStyleIdx="1" presStyleCnt="9" custScaleX="155781" custLinFactX="-73640" custLinFactNeighborX="-100000" custLinFactNeighborY="285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1FDF77-16F3-4B4D-BF10-34DB93EA4069}" type="pres">
      <dgm:prSet presAssocID="{11A855CA-A72C-4AD4-8CD6-9AFA36AD860D}" presName="ChildText" presStyleLbl="revTx" presStyleIdx="1" presStyleCnt="9" custScaleX="911034" custScaleY="195621" custLinFactX="100000" custLinFactNeighborX="133456" custLinFactNeighborY="2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99345-145F-44FB-925D-1D6143E9E07C}" type="pres">
      <dgm:prSet presAssocID="{E436F417-E813-4534-84FD-BB52CF97D1F5}" presName="sibTrans" presStyleCnt="0"/>
      <dgm:spPr/>
    </dgm:pt>
    <dgm:pt modelId="{607ADF7B-C44F-4D61-A2F7-D3578C6A343C}" type="pres">
      <dgm:prSet presAssocID="{2592702D-72C6-4EB5-9E29-71AB889D8C7A}" presName="composite" presStyleCnt="0"/>
      <dgm:spPr/>
    </dgm:pt>
    <dgm:pt modelId="{E05E0F59-431B-4D2B-9E30-08CE5FDD7BAE}" type="pres">
      <dgm:prSet presAssocID="{2592702D-72C6-4EB5-9E29-71AB889D8C7A}" presName="bentUpArrow1" presStyleLbl="alignImgPlace1" presStyleIdx="2" presStyleCnt="8" custScaleX="70714" custScaleY="171052" custLinFactNeighborY="22214"/>
      <dgm:spPr/>
    </dgm:pt>
    <dgm:pt modelId="{020ECECD-63FC-44DB-992B-1AA2FF9A92C9}" type="pres">
      <dgm:prSet presAssocID="{2592702D-72C6-4EB5-9E29-71AB889D8C7A}" presName="ParentText" presStyleLbl="node1" presStyleIdx="2" presStyleCnt="9" custScaleX="175578" custLinFactNeighborX="-19293" custLinFactNeighborY="296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7839A2-9C0B-491C-8BE4-D4A7A29177FB}" type="pres">
      <dgm:prSet presAssocID="{2592702D-72C6-4EB5-9E29-71AB889D8C7A}" presName="ChildText" presStyleLbl="revTx" presStyleIdx="2" presStyleCnt="9" custFlipHor="1" custScaleX="264641" custLinFactX="23722" custLinFactNeighborX="100000" custLinFactNeighborY="341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4B07F-355E-4B0B-ABA2-1B47F70AD64E}" type="pres">
      <dgm:prSet presAssocID="{B1BF8205-C226-4EBF-9B06-D0DDC4B21A2C}" presName="sibTrans" presStyleCnt="0"/>
      <dgm:spPr/>
    </dgm:pt>
    <dgm:pt modelId="{E58A4D9C-B58A-4BDB-946E-04B2EB0D2994}" type="pres">
      <dgm:prSet presAssocID="{EC48D4CE-B100-49E4-9A37-A2FA0F767EB0}" presName="composite" presStyleCnt="0"/>
      <dgm:spPr/>
    </dgm:pt>
    <dgm:pt modelId="{E45D5CCC-44EA-4254-8B61-82BA4CFA9382}" type="pres">
      <dgm:prSet presAssocID="{EC48D4CE-B100-49E4-9A37-A2FA0F767EB0}" presName="bentUpArrow1" presStyleLbl="alignImgPlace1" presStyleIdx="3" presStyleCnt="8" custScaleX="71306" custScaleY="149323" custLinFactNeighborX="21940"/>
      <dgm:spPr/>
    </dgm:pt>
    <dgm:pt modelId="{56ADF46B-0E06-447E-BA4C-14FD40239796}" type="pres">
      <dgm:prSet presAssocID="{EC48D4CE-B100-49E4-9A37-A2FA0F767EB0}" presName="ParentText" presStyleLbl="node1" presStyleIdx="3" presStyleCnt="9" custScaleX="12270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936D58-B614-419F-95FF-CA085F067672}" type="pres">
      <dgm:prSet presAssocID="{EC48D4CE-B100-49E4-9A37-A2FA0F767EB0}" presName="ChildText" presStyleLbl="revTx" presStyleIdx="3" presStyleCnt="9" custScaleX="357623" custLinFactX="42839" custLinFactNeighborX="100000" custLinFactNeighborY="-2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159959-3DE5-45E5-9FE0-2C45A6ED1D88}" type="pres">
      <dgm:prSet presAssocID="{159E7440-8BE3-43FB-884B-FBEB586AB55C}" presName="sibTrans" presStyleCnt="0"/>
      <dgm:spPr/>
    </dgm:pt>
    <dgm:pt modelId="{13190207-95B8-4664-AB29-2DFB303CAB58}" type="pres">
      <dgm:prSet presAssocID="{57C2F2E1-78DC-42C5-A6EE-29093F43819D}" presName="composite" presStyleCnt="0"/>
      <dgm:spPr/>
    </dgm:pt>
    <dgm:pt modelId="{45B6A701-DC9E-4F05-A383-F0AF3BC39363}" type="pres">
      <dgm:prSet presAssocID="{57C2F2E1-78DC-42C5-A6EE-29093F43819D}" presName="bentUpArrow1" presStyleLbl="alignImgPlace1" presStyleIdx="4" presStyleCnt="8" custScaleX="76325" custScaleY="165801" custLinFactX="-100000" custLinFactNeighborX="-113542" custLinFactNeighborY="-29837"/>
      <dgm:spPr/>
    </dgm:pt>
    <dgm:pt modelId="{2B798EAB-702C-4757-8C5C-1ED5400CCF10}" type="pres">
      <dgm:prSet presAssocID="{57C2F2E1-78DC-42C5-A6EE-29093F43819D}" presName="ParentText" presStyleLbl="node1" presStyleIdx="4" presStyleCnt="9" custScaleX="146077" custLinFactX="-56194" custLinFactNeighborX="-100000" custLinFactNeighborY="-212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8D960-4BD2-43B0-973C-5EB80063EF5C}" type="pres">
      <dgm:prSet presAssocID="{57C2F2E1-78DC-42C5-A6EE-29093F43819D}" presName="ChildText" presStyleLbl="revTx" presStyleIdx="4" presStyleCnt="9" custScaleX="737939" custScaleY="243566" custLinFactX="32860" custLinFactNeighborX="100000" custLinFactNeighborY="-358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44EF57-9004-4BA3-9DDF-79EA12706C74}" type="pres">
      <dgm:prSet presAssocID="{B232E4C0-E377-4D96-861E-FE671BC761F1}" presName="sibTrans" presStyleCnt="0"/>
      <dgm:spPr/>
    </dgm:pt>
    <dgm:pt modelId="{343C4DA1-5AA5-43FC-A99A-57ACF1C25701}" type="pres">
      <dgm:prSet presAssocID="{0D002A63-622E-46FC-9B52-DC58378B1A1F}" presName="composite" presStyleCnt="0"/>
      <dgm:spPr/>
    </dgm:pt>
    <dgm:pt modelId="{889EF284-C3FF-4F90-B238-670FB83DAB0B}" type="pres">
      <dgm:prSet presAssocID="{0D002A63-622E-46FC-9B52-DC58378B1A1F}" presName="bentUpArrow1" presStyleLbl="alignImgPlace1" presStyleIdx="5" presStyleCnt="8" custScaleX="76600" custScaleY="202678" custLinFactX="-21577" custLinFactNeighborX="-100000" custLinFactNeighborY="-49805"/>
      <dgm:spPr/>
    </dgm:pt>
    <dgm:pt modelId="{BE1E950D-288E-4D7E-BD97-AE64B8F1116E}" type="pres">
      <dgm:prSet presAssocID="{0D002A63-622E-46FC-9B52-DC58378B1A1F}" presName="ParentText" presStyleLbl="node1" presStyleIdx="5" presStyleCnt="9" custScaleX="166130" custLinFactX="-17933" custLinFactNeighborX="-100000" custLinFactNeighborY="-91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4A9944-D495-4363-A2C5-2DB8EEEEE354}" type="pres">
      <dgm:prSet presAssocID="{0D002A63-622E-46FC-9B52-DC58378B1A1F}" presName="ChildText" presStyleLbl="revTx" presStyleIdx="5" presStyleCnt="9" custScaleX="618426" custLinFactX="57494" custLinFactNeighborX="100000" custLinFactNeighborY="-11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45525-AFCE-46DB-8CB0-124C85A79F8F}" type="pres">
      <dgm:prSet presAssocID="{D1C1D9DA-F308-41B1-8DBB-23CE853D8982}" presName="sibTrans" presStyleCnt="0"/>
      <dgm:spPr/>
    </dgm:pt>
    <dgm:pt modelId="{419A42B9-FA04-4E13-8D25-8B60E3091148}" type="pres">
      <dgm:prSet presAssocID="{700F206A-DB2F-42E9-AF06-B3F5410494FD}" presName="composite" presStyleCnt="0"/>
      <dgm:spPr/>
    </dgm:pt>
    <dgm:pt modelId="{4567C4CE-DA0B-4B6E-833A-DEF900649318}" type="pres">
      <dgm:prSet presAssocID="{700F206A-DB2F-42E9-AF06-B3F5410494FD}" presName="bentUpArrow1" presStyleLbl="alignImgPlace1" presStyleIdx="6" presStyleCnt="8" custScaleX="94571" custScaleY="83716" custLinFactNeighborX="41568" custLinFactNeighborY="-59179"/>
      <dgm:spPr/>
    </dgm:pt>
    <dgm:pt modelId="{9A0C756E-B188-46DA-B68D-5735D452DAA8}" type="pres">
      <dgm:prSet presAssocID="{700F206A-DB2F-42E9-AF06-B3F5410494FD}" presName="ParentText" presStyleLbl="node1" presStyleIdx="6" presStyleCnt="9" custScaleX="291019" custLinFactNeighborX="-39948" custLinFactNeighborY="-4337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A0E649-B8DC-4558-9816-A878B9E773C9}" type="pres">
      <dgm:prSet presAssocID="{700F206A-DB2F-42E9-AF06-B3F5410494FD}" presName="ChildText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7A3929-DCB5-4F28-BABD-194BFD8893B3}" type="pres">
      <dgm:prSet presAssocID="{2109A361-8815-4767-A0D4-7F701C8DAC38}" presName="sibTrans" presStyleCnt="0"/>
      <dgm:spPr/>
    </dgm:pt>
    <dgm:pt modelId="{213E0E69-FAE1-449C-9380-B921D4E1C2E3}" type="pres">
      <dgm:prSet presAssocID="{151AA5C0-0E02-4593-B17C-0AA5DE2DDE15}" presName="composite" presStyleCnt="0"/>
      <dgm:spPr/>
    </dgm:pt>
    <dgm:pt modelId="{2291DAB5-8511-4A4D-971B-F5DC33667AA9}" type="pres">
      <dgm:prSet presAssocID="{151AA5C0-0E02-4593-B17C-0AA5DE2DDE15}" presName="bentUpArrow1" presStyleLbl="alignImgPlace1" presStyleIdx="7" presStyleCnt="8" custScaleX="78620" custScaleY="139328" custLinFactX="25920" custLinFactNeighborX="100000" custLinFactNeighborY="-39940"/>
      <dgm:spPr/>
    </dgm:pt>
    <dgm:pt modelId="{73229C57-4B69-478F-AD78-6F38A46598FB}" type="pres">
      <dgm:prSet presAssocID="{151AA5C0-0E02-4593-B17C-0AA5DE2DDE15}" presName="ParentText" presStyleLbl="node1" presStyleIdx="7" presStyleCnt="9" custScaleX="198524" custLinFactNeighborX="52041" custLinFactNeighborY="-410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6FFC6B-B6B4-40F2-AB33-457C6BFF6206}" type="pres">
      <dgm:prSet presAssocID="{151AA5C0-0E02-4593-B17C-0AA5DE2DDE15}" presName="Child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8A06D1C2-4D50-4AA5-9CAE-C241B059B0F3}" type="pres">
      <dgm:prSet presAssocID="{F5B01F74-6AB3-47DE-A652-CD65D62815B2}" presName="sibTrans" presStyleCnt="0"/>
      <dgm:spPr/>
    </dgm:pt>
    <dgm:pt modelId="{6BD5B8A7-A0D0-42E4-94F5-96E8C5AC7D52}" type="pres">
      <dgm:prSet presAssocID="{71C35E91-77E0-440F-915C-976C72D529DF}" presName="composite" presStyleCnt="0"/>
      <dgm:spPr/>
    </dgm:pt>
    <dgm:pt modelId="{A0D97C2F-27DF-4D9C-9106-C8DF37633D34}" type="pres">
      <dgm:prSet presAssocID="{71C35E91-77E0-440F-915C-976C72D529DF}" presName="ParentText" presStyleLbl="node1" presStyleIdx="8" presStyleCnt="9" custLinFactNeighborX="2154" custLinFactNeighborY="-729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DF4751-CA31-402A-A4CD-F49815F0EA94}" type="pres">
      <dgm:prSet presAssocID="{71C35E91-77E0-440F-915C-976C72D529DF}" presName="FinalChildText" presStyleLbl="revTx" presStyleIdx="8" presStyleCnt="9" custScaleX="636777" custScaleY="242045" custLinFactX="100000" custLinFactNeighborX="193942" custLinFactNeighborY="-997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5B9AFD1-A8B1-4E2A-9698-AC0844148A9F}" srcId="{71C35E91-77E0-440F-915C-976C72D529DF}" destId="{E8C1F1A2-49C3-4246-AF29-AD23A9B9D14D}" srcOrd="0" destOrd="0" parTransId="{C6E02FA9-870A-4379-B2FD-DB4C8B0F6DD4}" sibTransId="{04276282-43E8-405C-92E3-73F70D269D0A}"/>
    <dgm:cxn modelId="{C65347B5-40B7-4393-8705-3A292BD6CA68}" type="presOf" srcId="{7146D8FC-BE31-4954-B8DB-33DDDB72498B}" destId="{5B1FDF77-16F3-4B4D-BF10-34DB93EA4069}" srcOrd="0" destOrd="0" presId="urn:microsoft.com/office/officeart/2005/8/layout/StepDownProcess"/>
    <dgm:cxn modelId="{F22DD60E-C0F9-4198-BAC2-3FC46E012A58}" type="presOf" srcId="{79FCE082-83E3-42AC-B6FA-6FB3460514AD}" destId="{5B1FDF77-16F3-4B4D-BF10-34DB93EA4069}" srcOrd="0" destOrd="4" presId="urn:microsoft.com/office/officeart/2005/8/layout/StepDownProcess"/>
    <dgm:cxn modelId="{F52F1CBB-1633-497C-9268-95628B919A26}" type="presOf" srcId="{F2BA02BB-2ED9-42F2-82FF-B73F5D2F6A8B}" destId="{46DF4751-CA31-402A-A4CD-F49815F0EA94}" srcOrd="0" destOrd="1" presId="urn:microsoft.com/office/officeart/2005/8/layout/StepDownProcess"/>
    <dgm:cxn modelId="{8333AA99-EA63-4C67-95C1-0FAADCB75AD3}" srcId="{002E8155-F9F6-47FD-87C6-2BE52F305CE5}" destId="{8692F5B3-F102-45E1-A30F-7EE153488B8C}" srcOrd="2" destOrd="0" parTransId="{A27F9681-5915-414F-AAF0-E1B879C2AB4B}" sibTransId="{09BBEEA1-6B6F-41D8-8929-122477E7F968}"/>
    <dgm:cxn modelId="{040B90BF-4DF4-447E-ABF7-E21D045D2F8D}" srcId="{57C2F2E1-78DC-42C5-A6EE-29093F43819D}" destId="{3F130A2B-D55A-4714-BF85-AC765D780FBE}" srcOrd="1" destOrd="0" parTransId="{0CDCCE7C-C5E2-4903-ACBB-6BF048437FF0}" sibTransId="{54C5F1CA-278F-419C-947C-00E5500F1546}"/>
    <dgm:cxn modelId="{B7B80D13-913F-4FE5-BB24-D479025428AB}" srcId="{57C2F2E1-78DC-42C5-A6EE-29093F43819D}" destId="{2F3148CA-180F-4EB7-9DAE-9AC013EE50C6}" srcOrd="0" destOrd="0" parTransId="{914CE0D2-8B34-4C44-93B4-E4335ED65271}" sibTransId="{96D7BC71-A313-40C6-8A90-E243EF073331}"/>
    <dgm:cxn modelId="{9C6398AF-9AF9-4F30-9A5D-3F1CBDFC88A8}" srcId="{EC48D4CE-B100-49E4-9A37-A2FA0F767EB0}" destId="{303D31EB-8CA3-4EF5-B5E0-3EB7D80651EF}" srcOrd="0" destOrd="0" parTransId="{D1D3AF7C-89F7-41AD-ABCB-63E130FD4F86}" sibTransId="{20F6B560-9912-46EF-BDA9-84DB826423EA}"/>
    <dgm:cxn modelId="{A9ED6F76-B65F-456C-B772-94662C621A05}" srcId="{D969CBDF-8D36-47D4-9710-7B13A2878C71}" destId="{0D002A63-622E-46FC-9B52-DC58378B1A1F}" srcOrd="5" destOrd="0" parTransId="{6B290455-AE00-480B-9135-5EC1FE41E1BE}" sibTransId="{D1C1D9DA-F308-41B1-8DBB-23CE853D8982}"/>
    <dgm:cxn modelId="{329E3569-8BE9-41E8-BE46-5CA205BA12A2}" srcId="{2592702D-72C6-4EB5-9E29-71AB889D8C7A}" destId="{D2CD1830-1AC2-4FF9-A4A9-BD499219E131}" srcOrd="0" destOrd="0" parTransId="{69593AB1-8D9E-43CC-A91D-DA06638FE5E8}" sibTransId="{88367D1B-2E6F-458C-8F37-CDC470697CDB}"/>
    <dgm:cxn modelId="{1D6CAEDC-DB1B-419D-A66A-4AADFBA9844A}" srcId="{11A855CA-A72C-4AD4-8CD6-9AFA36AD860D}" destId="{79FCE082-83E3-42AC-B6FA-6FB3460514AD}" srcOrd="4" destOrd="0" parTransId="{9C17F1BE-1FCC-459E-9DE0-C5BBB461EB0A}" sibTransId="{64488C8B-9152-4C22-B831-100410A0BBCF}"/>
    <dgm:cxn modelId="{125FF5EE-724D-4889-B7E5-C1365F1183D0}" srcId="{11A855CA-A72C-4AD4-8CD6-9AFA36AD860D}" destId="{BA1F4F96-B246-48C3-974A-01BE594DB0E8}" srcOrd="1" destOrd="0" parTransId="{2A390AD6-491E-45F2-9D6F-A41035D39603}" sibTransId="{09B58FC8-0A52-47B6-9D49-825A548B4495}"/>
    <dgm:cxn modelId="{63D4A923-5184-41B9-A42C-E416B06E927B}" type="presOf" srcId="{11A855CA-A72C-4AD4-8CD6-9AFA36AD860D}" destId="{12E49248-E2B3-4C87-BCBE-4BF4C2C22439}" srcOrd="0" destOrd="0" presId="urn:microsoft.com/office/officeart/2005/8/layout/StepDownProcess"/>
    <dgm:cxn modelId="{E0F05E1A-CA34-4DF9-BB50-A6294F392D85}" type="presOf" srcId="{3F130A2B-D55A-4714-BF85-AC765D780FBE}" destId="{F9E8D960-4BD2-43B0-973C-5EB80063EF5C}" srcOrd="0" destOrd="1" presId="urn:microsoft.com/office/officeart/2005/8/layout/StepDownProcess"/>
    <dgm:cxn modelId="{A627767F-0BFF-427A-978A-349ED7CECF71}" type="presOf" srcId="{BA1F4F96-B246-48C3-974A-01BE594DB0E8}" destId="{5B1FDF77-16F3-4B4D-BF10-34DB93EA4069}" srcOrd="0" destOrd="1" presId="urn:microsoft.com/office/officeart/2005/8/layout/StepDownProcess"/>
    <dgm:cxn modelId="{F7209862-7CBD-4CAB-90C8-B27310582B08}" type="presOf" srcId="{002E8155-F9F6-47FD-87C6-2BE52F305CE5}" destId="{961DD34B-F957-4759-AADC-D63C64EA3775}" srcOrd="0" destOrd="0" presId="urn:microsoft.com/office/officeart/2005/8/layout/StepDownProcess"/>
    <dgm:cxn modelId="{95C9E775-858C-436C-A4BA-CEDC0FA41E24}" type="presOf" srcId="{F22B7EE8-8670-4959-A50E-A40E25DAE63D}" destId="{5EC68459-7233-4DBC-BFC3-EC1301209169}" srcOrd="0" destOrd="1" presId="urn:microsoft.com/office/officeart/2005/8/layout/StepDownProcess"/>
    <dgm:cxn modelId="{38BF8F43-F525-42E0-B597-7BDA0530E616}" srcId="{11A855CA-A72C-4AD4-8CD6-9AFA36AD860D}" destId="{7146D8FC-BE31-4954-B8DB-33DDDB72498B}" srcOrd="0" destOrd="0" parTransId="{935C07A4-A8BA-4E90-8217-87C43423B232}" sibTransId="{3172D8CF-08D5-40A6-B1BA-4FA4A7B03E00}"/>
    <dgm:cxn modelId="{16DE5B4F-1B91-4498-8860-5E4A87D8FF65}" srcId="{D969CBDF-8D36-47D4-9710-7B13A2878C71}" destId="{151AA5C0-0E02-4593-B17C-0AA5DE2DDE15}" srcOrd="7" destOrd="0" parTransId="{FBCEA72D-1276-4647-8634-7F10323A823F}" sibTransId="{F5B01F74-6AB3-47DE-A652-CD65D62815B2}"/>
    <dgm:cxn modelId="{CBFAF407-CC6B-4FD6-9426-A03407EA0D27}" srcId="{D969CBDF-8D36-47D4-9710-7B13A2878C71}" destId="{EC48D4CE-B100-49E4-9A37-A2FA0F767EB0}" srcOrd="3" destOrd="0" parTransId="{E9A62142-878A-4A10-9A69-BA3A6AD19107}" sibTransId="{159E7440-8BE3-43FB-884B-FBEB586AB55C}"/>
    <dgm:cxn modelId="{85CF904E-22E3-4FD4-89FD-FC2E3A949254}" type="presOf" srcId="{A9705FD6-E8A8-481C-87FE-10F8ABC63354}" destId="{094A9944-D495-4363-A2C5-2DB8EEEEE354}" srcOrd="0" destOrd="0" presId="urn:microsoft.com/office/officeart/2005/8/layout/StepDownProcess"/>
    <dgm:cxn modelId="{855F56CA-7640-4332-AF28-A504F213F2A1}" srcId="{D969CBDF-8D36-47D4-9710-7B13A2878C71}" destId="{57C2F2E1-78DC-42C5-A6EE-29093F43819D}" srcOrd="4" destOrd="0" parTransId="{B1DB5A39-6562-45D0-B4CA-15A5B0FBB07A}" sibTransId="{B232E4C0-E377-4D96-861E-FE671BC761F1}"/>
    <dgm:cxn modelId="{8E67DA94-C010-4974-9063-3BC7A39CA217}" type="presOf" srcId="{57C2F2E1-78DC-42C5-A6EE-29093F43819D}" destId="{2B798EAB-702C-4757-8C5C-1ED5400CCF10}" srcOrd="0" destOrd="0" presId="urn:microsoft.com/office/officeart/2005/8/layout/StepDownProcess"/>
    <dgm:cxn modelId="{1C016C37-EE16-42B0-A1FA-DDC50667DB26}" type="presOf" srcId="{303D31EB-8CA3-4EF5-B5E0-3EB7D80651EF}" destId="{09936D58-B614-419F-95FF-CA085F067672}" srcOrd="0" destOrd="0" presId="urn:microsoft.com/office/officeart/2005/8/layout/StepDownProcess"/>
    <dgm:cxn modelId="{C277B486-7F83-43C9-9394-032988BA8DFC}" srcId="{002E8155-F9F6-47FD-87C6-2BE52F305CE5}" destId="{F22B7EE8-8670-4959-A50E-A40E25DAE63D}" srcOrd="1" destOrd="0" parTransId="{A5788BED-3F7C-460C-A85D-8C5268A54356}" sibTransId="{BA6BAEFD-9DB1-4A1B-8631-DA57FE866C62}"/>
    <dgm:cxn modelId="{A0B0E249-A782-4F00-8E18-07B0C6B26305}" type="presOf" srcId="{700F206A-DB2F-42E9-AF06-B3F5410494FD}" destId="{9A0C756E-B188-46DA-B68D-5735D452DAA8}" srcOrd="0" destOrd="0" presId="urn:microsoft.com/office/officeart/2005/8/layout/StepDownProcess"/>
    <dgm:cxn modelId="{10389F8E-3ACA-401C-A82A-20C840561E15}" type="presOf" srcId="{71C35E91-77E0-440F-915C-976C72D529DF}" destId="{A0D97C2F-27DF-4D9C-9106-C8DF37633D34}" srcOrd="0" destOrd="0" presId="urn:microsoft.com/office/officeart/2005/8/layout/StepDownProcess"/>
    <dgm:cxn modelId="{8DEF3F48-AC5C-4142-8F11-6D71ED882292}" type="presOf" srcId="{3A5191A8-07BE-4094-886E-6E57DBA0C92A}" destId="{5B1FDF77-16F3-4B4D-BF10-34DB93EA4069}" srcOrd="0" destOrd="3" presId="urn:microsoft.com/office/officeart/2005/8/layout/StepDownProcess"/>
    <dgm:cxn modelId="{6D798F8C-6C9C-4BD7-872A-EE4D80A877AD}" type="presOf" srcId="{2592702D-72C6-4EB5-9E29-71AB889D8C7A}" destId="{020ECECD-63FC-44DB-992B-1AA2FF9A92C9}" srcOrd="0" destOrd="0" presId="urn:microsoft.com/office/officeart/2005/8/layout/StepDownProcess"/>
    <dgm:cxn modelId="{CE85692C-2831-474E-9BD2-3464EC5DF55B}" type="presOf" srcId="{0D002A63-622E-46FC-9B52-DC58378B1A1F}" destId="{BE1E950D-288E-4D7E-BD97-AE64B8F1116E}" srcOrd="0" destOrd="0" presId="urn:microsoft.com/office/officeart/2005/8/layout/StepDownProcess"/>
    <dgm:cxn modelId="{C9430F6F-1600-41A3-9AF9-C26C34941153}" type="presOf" srcId="{0B699FAD-8264-4340-8245-9027D7F269DA}" destId="{5B1FDF77-16F3-4B4D-BF10-34DB93EA4069}" srcOrd="0" destOrd="2" presId="urn:microsoft.com/office/officeart/2005/8/layout/StepDownProcess"/>
    <dgm:cxn modelId="{A999F5B2-4226-444D-BBBA-5B0AA3C0116D}" srcId="{D969CBDF-8D36-47D4-9710-7B13A2878C71}" destId="{002E8155-F9F6-47FD-87C6-2BE52F305CE5}" srcOrd="0" destOrd="0" parTransId="{07FBF595-1024-45DC-8C84-745A42E2B819}" sibTransId="{ED9602B7-0FC5-4DCD-B237-03A5639BBD87}"/>
    <dgm:cxn modelId="{F32E17A1-79E5-44CF-A91D-48D8BCA99619}" srcId="{11A855CA-A72C-4AD4-8CD6-9AFA36AD860D}" destId="{3A5191A8-07BE-4094-886E-6E57DBA0C92A}" srcOrd="3" destOrd="0" parTransId="{1655A490-12B5-4832-B983-F5CF6893F00E}" sibTransId="{CBD6D0F1-44AA-47CB-AE0F-A38E624147B8}"/>
    <dgm:cxn modelId="{7D2E7D26-AFB5-4D0B-AF24-7BD6BA8C006B}" type="presOf" srcId="{E8C1F1A2-49C3-4246-AF29-AD23A9B9D14D}" destId="{46DF4751-CA31-402A-A4CD-F49815F0EA94}" srcOrd="0" destOrd="0" presId="urn:microsoft.com/office/officeart/2005/8/layout/StepDownProcess"/>
    <dgm:cxn modelId="{EC112E20-3111-4264-87AF-B1C45B747467}" type="presOf" srcId="{FCB875D4-62E9-4B1C-8E19-B1B9E97B712C}" destId="{5EC68459-7233-4DBC-BFC3-EC1301209169}" srcOrd="0" destOrd="3" presId="urn:microsoft.com/office/officeart/2005/8/layout/StepDownProcess"/>
    <dgm:cxn modelId="{36857B26-2A8C-4D66-B2F9-90174C01E9A4}" type="presOf" srcId="{8692F5B3-F102-45E1-A30F-7EE153488B8C}" destId="{5EC68459-7233-4DBC-BFC3-EC1301209169}" srcOrd="0" destOrd="2" presId="urn:microsoft.com/office/officeart/2005/8/layout/StepDownProcess"/>
    <dgm:cxn modelId="{E57CDE18-3573-45D8-9114-A1DFEB47D6A5}" srcId="{0D002A63-622E-46FC-9B52-DC58378B1A1F}" destId="{A9705FD6-E8A8-481C-87FE-10F8ABC63354}" srcOrd="0" destOrd="0" parTransId="{F4E4CF0C-8FD5-4B1D-A631-CD05B6FA79F6}" sibTransId="{70CCDB0A-8054-4DE4-929F-FF29F3F22C9B}"/>
    <dgm:cxn modelId="{A80C5454-3EE5-414D-80F5-FD73ED3DD8F7}" type="presOf" srcId="{2F3148CA-180F-4EB7-9DAE-9AC013EE50C6}" destId="{F9E8D960-4BD2-43B0-973C-5EB80063EF5C}" srcOrd="0" destOrd="0" presId="urn:microsoft.com/office/officeart/2005/8/layout/StepDownProcess"/>
    <dgm:cxn modelId="{9EEC4623-8B4C-45C7-989F-43794E497E75}" type="presOf" srcId="{D2CD1830-1AC2-4FF9-A4A9-BD499219E131}" destId="{AA7839A2-9C0B-491C-8BE4-D4A7A29177FB}" srcOrd="0" destOrd="0" presId="urn:microsoft.com/office/officeart/2005/8/layout/StepDownProcess"/>
    <dgm:cxn modelId="{7A9142C2-D316-4FB1-B02B-659E7B2FF6B3}" srcId="{D969CBDF-8D36-47D4-9710-7B13A2878C71}" destId="{700F206A-DB2F-42E9-AF06-B3F5410494FD}" srcOrd="6" destOrd="0" parTransId="{FDC0292E-0840-46FA-8BBB-339890E81DF6}" sibTransId="{2109A361-8815-4767-A0D4-7F701C8DAC38}"/>
    <dgm:cxn modelId="{ADC082BB-EE9D-486D-8371-97CA54BD7F3C}" type="presOf" srcId="{D969CBDF-8D36-47D4-9710-7B13A2878C71}" destId="{B36A88ED-20A9-48A3-B6F1-8C0F434BB08F}" srcOrd="0" destOrd="0" presId="urn:microsoft.com/office/officeart/2005/8/layout/StepDownProcess"/>
    <dgm:cxn modelId="{4013DBBE-372B-4321-AE8F-6F25C7B949FB}" srcId="{D969CBDF-8D36-47D4-9710-7B13A2878C71}" destId="{71C35E91-77E0-440F-915C-976C72D529DF}" srcOrd="8" destOrd="0" parTransId="{368D0714-5062-4C74-BF0C-A5A1BA859A87}" sibTransId="{D4F34E21-69FA-4B88-8662-8857F963E218}"/>
    <dgm:cxn modelId="{3C342206-FF29-4C4D-A45F-07A60E5D3AF0}" type="presOf" srcId="{7FC1478D-A061-45CF-A72E-5D585E6A5C7C}" destId="{5EC68459-7233-4DBC-BFC3-EC1301209169}" srcOrd="0" destOrd="0" presId="urn:microsoft.com/office/officeart/2005/8/layout/StepDownProcess"/>
    <dgm:cxn modelId="{0474E129-6A0D-40CD-980D-80CBE6276913}" srcId="{002E8155-F9F6-47FD-87C6-2BE52F305CE5}" destId="{FCB875D4-62E9-4B1C-8E19-B1B9E97B712C}" srcOrd="3" destOrd="0" parTransId="{F34CBA3A-8D70-4705-97C3-67D3A8A7DD74}" sibTransId="{69F2A68E-32F9-4905-9513-C25899CD7A05}"/>
    <dgm:cxn modelId="{081628F3-03F5-4D67-A3B5-2A07964F93AB}" srcId="{D969CBDF-8D36-47D4-9710-7B13A2878C71}" destId="{2592702D-72C6-4EB5-9E29-71AB889D8C7A}" srcOrd="2" destOrd="0" parTransId="{5D35D791-D906-42E1-9188-3C4BE746EE2B}" sibTransId="{B1BF8205-C226-4EBF-9B06-D0DDC4B21A2C}"/>
    <dgm:cxn modelId="{64BA07D9-E9D4-4E35-95E7-0EB26B331A93}" srcId="{71C35E91-77E0-440F-915C-976C72D529DF}" destId="{F2BA02BB-2ED9-42F2-82FF-B73F5D2F6A8B}" srcOrd="1" destOrd="0" parTransId="{6A7737D4-9AD1-415E-846A-D79AA79CC1D1}" sibTransId="{B0123C78-5E24-41DA-AFB7-B6B14DB99C88}"/>
    <dgm:cxn modelId="{A59435F1-5597-4BB5-B91D-32DE335E395D}" type="presOf" srcId="{EC48D4CE-B100-49E4-9A37-A2FA0F767EB0}" destId="{56ADF46B-0E06-447E-BA4C-14FD40239796}" srcOrd="0" destOrd="0" presId="urn:microsoft.com/office/officeart/2005/8/layout/StepDownProcess"/>
    <dgm:cxn modelId="{7E010CC4-9290-4B3C-96C3-08B83F2F4042}" srcId="{11A855CA-A72C-4AD4-8CD6-9AFA36AD860D}" destId="{0B699FAD-8264-4340-8245-9027D7F269DA}" srcOrd="2" destOrd="0" parTransId="{94D71E08-A0BA-44A2-AF14-43B004C645FA}" sibTransId="{E2B4678E-C65A-483E-A10F-B7CFF6891B65}"/>
    <dgm:cxn modelId="{A14B2B0E-9401-455C-91C6-7E76C72FB4D7}" type="presOf" srcId="{151AA5C0-0E02-4593-B17C-0AA5DE2DDE15}" destId="{73229C57-4B69-478F-AD78-6F38A46598FB}" srcOrd="0" destOrd="0" presId="urn:microsoft.com/office/officeart/2005/8/layout/StepDownProcess"/>
    <dgm:cxn modelId="{04B784AE-6CAE-4406-902E-6E33F45C911F}" srcId="{D969CBDF-8D36-47D4-9710-7B13A2878C71}" destId="{11A855CA-A72C-4AD4-8CD6-9AFA36AD860D}" srcOrd="1" destOrd="0" parTransId="{00284A6C-912D-4906-A568-C2364B72CBE3}" sibTransId="{E436F417-E813-4534-84FD-BB52CF97D1F5}"/>
    <dgm:cxn modelId="{B3B8356A-AF64-48EE-8474-2C550C8E504D}" srcId="{002E8155-F9F6-47FD-87C6-2BE52F305CE5}" destId="{7FC1478D-A061-45CF-A72E-5D585E6A5C7C}" srcOrd="0" destOrd="0" parTransId="{4971DC48-CF33-4463-B0F9-33C56189F270}" sibTransId="{393D437E-1AA0-48DA-9BE0-3B768A7C02C6}"/>
    <dgm:cxn modelId="{6AC0B2BD-DA8E-470B-B4FE-10C4B374DC9F}" type="presParOf" srcId="{B36A88ED-20A9-48A3-B6F1-8C0F434BB08F}" destId="{321A7D2F-97F0-4C14-BC5A-BED44F920DC9}" srcOrd="0" destOrd="0" presId="urn:microsoft.com/office/officeart/2005/8/layout/StepDownProcess"/>
    <dgm:cxn modelId="{10959153-B41F-40DC-9512-28B652E4F3C3}" type="presParOf" srcId="{321A7D2F-97F0-4C14-BC5A-BED44F920DC9}" destId="{C98BC186-6F1B-444E-AC07-9702CEE18E39}" srcOrd="0" destOrd="0" presId="urn:microsoft.com/office/officeart/2005/8/layout/StepDownProcess"/>
    <dgm:cxn modelId="{640BAB44-9903-4E12-9C44-057FF31B5029}" type="presParOf" srcId="{321A7D2F-97F0-4C14-BC5A-BED44F920DC9}" destId="{961DD34B-F957-4759-AADC-D63C64EA3775}" srcOrd="1" destOrd="0" presId="urn:microsoft.com/office/officeart/2005/8/layout/StepDownProcess"/>
    <dgm:cxn modelId="{813FDB30-F4FA-4862-ACB6-A95CCB669959}" type="presParOf" srcId="{321A7D2F-97F0-4C14-BC5A-BED44F920DC9}" destId="{5EC68459-7233-4DBC-BFC3-EC1301209169}" srcOrd="2" destOrd="0" presId="urn:microsoft.com/office/officeart/2005/8/layout/StepDownProcess"/>
    <dgm:cxn modelId="{65CE4D28-0D4F-4223-93A9-F286B282CC99}" type="presParOf" srcId="{B36A88ED-20A9-48A3-B6F1-8C0F434BB08F}" destId="{8CB01605-8E8D-4DF2-9CC2-1701BF22E804}" srcOrd="1" destOrd="0" presId="urn:microsoft.com/office/officeart/2005/8/layout/StepDownProcess"/>
    <dgm:cxn modelId="{D59CBA92-2C6E-452E-BBD4-51BC63BF59C0}" type="presParOf" srcId="{B36A88ED-20A9-48A3-B6F1-8C0F434BB08F}" destId="{15337BE5-5419-4EA8-86F2-5886C98AD1E8}" srcOrd="2" destOrd="0" presId="urn:microsoft.com/office/officeart/2005/8/layout/StepDownProcess"/>
    <dgm:cxn modelId="{F0BA7E5C-AA6F-47C9-846B-F730CB67ADE3}" type="presParOf" srcId="{15337BE5-5419-4EA8-86F2-5886C98AD1E8}" destId="{8AAFA5EE-D7AB-4CB2-B405-69F46D4050AE}" srcOrd="0" destOrd="0" presId="urn:microsoft.com/office/officeart/2005/8/layout/StepDownProcess"/>
    <dgm:cxn modelId="{C6DA347E-752E-45C4-B7CE-632BF0D6F23D}" type="presParOf" srcId="{15337BE5-5419-4EA8-86F2-5886C98AD1E8}" destId="{12E49248-E2B3-4C87-BCBE-4BF4C2C22439}" srcOrd="1" destOrd="0" presId="urn:microsoft.com/office/officeart/2005/8/layout/StepDownProcess"/>
    <dgm:cxn modelId="{D56CECB1-A954-46C0-AA79-F30DCFC07CE6}" type="presParOf" srcId="{15337BE5-5419-4EA8-86F2-5886C98AD1E8}" destId="{5B1FDF77-16F3-4B4D-BF10-34DB93EA4069}" srcOrd="2" destOrd="0" presId="urn:microsoft.com/office/officeart/2005/8/layout/StepDownProcess"/>
    <dgm:cxn modelId="{A3BD2911-27D6-4210-BDAB-9B3799325D80}" type="presParOf" srcId="{B36A88ED-20A9-48A3-B6F1-8C0F434BB08F}" destId="{4A199345-145F-44FB-925D-1D6143E9E07C}" srcOrd="3" destOrd="0" presId="urn:microsoft.com/office/officeart/2005/8/layout/StepDownProcess"/>
    <dgm:cxn modelId="{2F4FC978-83C5-4FDD-9576-203E140234AE}" type="presParOf" srcId="{B36A88ED-20A9-48A3-B6F1-8C0F434BB08F}" destId="{607ADF7B-C44F-4D61-A2F7-D3578C6A343C}" srcOrd="4" destOrd="0" presId="urn:microsoft.com/office/officeart/2005/8/layout/StepDownProcess"/>
    <dgm:cxn modelId="{4856A5F6-2DDF-476E-A784-D3C99CDDE574}" type="presParOf" srcId="{607ADF7B-C44F-4D61-A2F7-D3578C6A343C}" destId="{E05E0F59-431B-4D2B-9E30-08CE5FDD7BAE}" srcOrd="0" destOrd="0" presId="urn:microsoft.com/office/officeart/2005/8/layout/StepDownProcess"/>
    <dgm:cxn modelId="{7432FDCF-083A-45E2-8163-5EB5B9D32D8A}" type="presParOf" srcId="{607ADF7B-C44F-4D61-A2F7-D3578C6A343C}" destId="{020ECECD-63FC-44DB-992B-1AA2FF9A92C9}" srcOrd="1" destOrd="0" presId="urn:microsoft.com/office/officeart/2005/8/layout/StepDownProcess"/>
    <dgm:cxn modelId="{C4E91D69-C582-4E30-99F3-915AA88870E5}" type="presParOf" srcId="{607ADF7B-C44F-4D61-A2F7-D3578C6A343C}" destId="{AA7839A2-9C0B-491C-8BE4-D4A7A29177FB}" srcOrd="2" destOrd="0" presId="urn:microsoft.com/office/officeart/2005/8/layout/StepDownProcess"/>
    <dgm:cxn modelId="{ABF77497-4169-456D-AD1E-0FE7486C2BD8}" type="presParOf" srcId="{B36A88ED-20A9-48A3-B6F1-8C0F434BB08F}" destId="{0924B07F-355E-4B0B-ABA2-1B47F70AD64E}" srcOrd="5" destOrd="0" presId="urn:microsoft.com/office/officeart/2005/8/layout/StepDownProcess"/>
    <dgm:cxn modelId="{91C00F7B-15E3-41C7-A008-A7D4FB053690}" type="presParOf" srcId="{B36A88ED-20A9-48A3-B6F1-8C0F434BB08F}" destId="{E58A4D9C-B58A-4BDB-946E-04B2EB0D2994}" srcOrd="6" destOrd="0" presId="urn:microsoft.com/office/officeart/2005/8/layout/StepDownProcess"/>
    <dgm:cxn modelId="{05C316A3-B506-4CC5-90BA-5218521D07E6}" type="presParOf" srcId="{E58A4D9C-B58A-4BDB-946E-04B2EB0D2994}" destId="{E45D5CCC-44EA-4254-8B61-82BA4CFA9382}" srcOrd="0" destOrd="0" presId="urn:microsoft.com/office/officeart/2005/8/layout/StepDownProcess"/>
    <dgm:cxn modelId="{52F69BA7-093C-4825-8525-892ABEF637A3}" type="presParOf" srcId="{E58A4D9C-B58A-4BDB-946E-04B2EB0D2994}" destId="{56ADF46B-0E06-447E-BA4C-14FD40239796}" srcOrd="1" destOrd="0" presId="urn:microsoft.com/office/officeart/2005/8/layout/StepDownProcess"/>
    <dgm:cxn modelId="{D61992FB-3D75-4203-9AD9-39954B27198C}" type="presParOf" srcId="{E58A4D9C-B58A-4BDB-946E-04B2EB0D2994}" destId="{09936D58-B614-419F-95FF-CA085F067672}" srcOrd="2" destOrd="0" presId="urn:microsoft.com/office/officeart/2005/8/layout/StepDownProcess"/>
    <dgm:cxn modelId="{9E3C5514-1F51-4CDF-960A-C71584BC3A2D}" type="presParOf" srcId="{B36A88ED-20A9-48A3-B6F1-8C0F434BB08F}" destId="{5A159959-3DE5-45E5-9FE0-2C45A6ED1D88}" srcOrd="7" destOrd="0" presId="urn:microsoft.com/office/officeart/2005/8/layout/StepDownProcess"/>
    <dgm:cxn modelId="{9A58F7D5-0B54-414F-9D5C-C47CA7B0E3AD}" type="presParOf" srcId="{B36A88ED-20A9-48A3-B6F1-8C0F434BB08F}" destId="{13190207-95B8-4664-AB29-2DFB303CAB58}" srcOrd="8" destOrd="0" presId="urn:microsoft.com/office/officeart/2005/8/layout/StepDownProcess"/>
    <dgm:cxn modelId="{B69088FC-E369-40B0-AE8A-3A6ED80BC533}" type="presParOf" srcId="{13190207-95B8-4664-AB29-2DFB303CAB58}" destId="{45B6A701-DC9E-4F05-A383-F0AF3BC39363}" srcOrd="0" destOrd="0" presId="urn:microsoft.com/office/officeart/2005/8/layout/StepDownProcess"/>
    <dgm:cxn modelId="{6592626D-6839-48FC-AAEC-FB9FB5F48147}" type="presParOf" srcId="{13190207-95B8-4664-AB29-2DFB303CAB58}" destId="{2B798EAB-702C-4757-8C5C-1ED5400CCF10}" srcOrd="1" destOrd="0" presId="urn:microsoft.com/office/officeart/2005/8/layout/StepDownProcess"/>
    <dgm:cxn modelId="{5B919296-D40F-4280-97B2-210DCD9BE9E6}" type="presParOf" srcId="{13190207-95B8-4664-AB29-2DFB303CAB58}" destId="{F9E8D960-4BD2-43B0-973C-5EB80063EF5C}" srcOrd="2" destOrd="0" presId="urn:microsoft.com/office/officeart/2005/8/layout/StepDownProcess"/>
    <dgm:cxn modelId="{1D664DCC-1818-43BA-961C-B432473D801B}" type="presParOf" srcId="{B36A88ED-20A9-48A3-B6F1-8C0F434BB08F}" destId="{2E44EF57-9004-4BA3-9DDF-79EA12706C74}" srcOrd="9" destOrd="0" presId="urn:microsoft.com/office/officeart/2005/8/layout/StepDownProcess"/>
    <dgm:cxn modelId="{2A05FB33-9591-42DF-954A-E734A1E9CA2F}" type="presParOf" srcId="{B36A88ED-20A9-48A3-B6F1-8C0F434BB08F}" destId="{343C4DA1-5AA5-43FC-A99A-57ACF1C25701}" srcOrd="10" destOrd="0" presId="urn:microsoft.com/office/officeart/2005/8/layout/StepDownProcess"/>
    <dgm:cxn modelId="{B450BF5F-589B-49DF-BFD2-8B1A370A6AE8}" type="presParOf" srcId="{343C4DA1-5AA5-43FC-A99A-57ACF1C25701}" destId="{889EF284-C3FF-4F90-B238-670FB83DAB0B}" srcOrd="0" destOrd="0" presId="urn:microsoft.com/office/officeart/2005/8/layout/StepDownProcess"/>
    <dgm:cxn modelId="{AF4D4D9E-61F4-4096-920D-EFCE960DA13A}" type="presParOf" srcId="{343C4DA1-5AA5-43FC-A99A-57ACF1C25701}" destId="{BE1E950D-288E-4D7E-BD97-AE64B8F1116E}" srcOrd="1" destOrd="0" presId="urn:microsoft.com/office/officeart/2005/8/layout/StepDownProcess"/>
    <dgm:cxn modelId="{6C2D56AA-9E5A-4E27-87E6-4568249AF775}" type="presParOf" srcId="{343C4DA1-5AA5-43FC-A99A-57ACF1C25701}" destId="{094A9944-D495-4363-A2C5-2DB8EEEEE354}" srcOrd="2" destOrd="0" presId="urn:microsoft.com/office/officeart/2005/8/layout/StepDownProcess"/>
    <dgm:cxn modelId="{C681BD00-42BD-4238-B221-C9C9AFC3DAA9}" type="presParOf" srcId="{B36A88ED-20A9-48A3-B6F1-8C0F434BB08F}" destId="{D8245525-AFCE-46DB-8CB0-124C85A79F8F}" srcOrd="11" destOrd="0" presId="urn:microsoft.com/office/officeart/2005/8/layout/StepDownProcess"/>
    <dgm:cxn modelId="{766E9874-B184-4270-8D50-8986071DB4D4}" type="presParOf" srcId="{B36A88ED-20A9-48A3-B6F1-8C0F434BB08F}" destId="{419A42B9-FA04-4E13-8D25-8B60E3091148}" srcOrd="12" destOrd="0" presId="urn:microsoft.com/office/officeart/2005/8/layout/StepDownProcess"/>
    <dgm:cxn modelId="{4A9F5304-01B6-4655-9620-EC7B64A9BBFF}" type="presParOf" srcId="{419A42B9-FA04-4E13-8D25-8B60E3091148}" destId="{4567C4CE-DA0B-4B6E-833A-DEF900649318}" srcOrd="0" destOrd="0" presId="urn:microsoft.com/office/officeart/2005/8/layout/StepDownProcess"/>
    <dgm:cxn modelId="{21DC08D3-F65D-4050-9FFF-425C650276AF}" type="presParOf" srcId="{419A42B9-FA04-4E13-8D25-8B60E3091148}" destId="{9A0C756E-B188-46DA-B68D-5735D452DAA8}" srcOrd="1" destOrd="0" presId="urn:microsoft.com/office/officeart/2005/8/layout/StepDownProcess"/>
    <dgm:cxn modelId="{60B4DDE8-E38A-44EE-80A1-0A5B863733B4}" type="presParOf" srcId="{419A42B9-FA04-4E13-8D25-8B60E3091148}" destId="{50A0E649-B8DC-4558-9816-A878B9E773C9}" srcOrd="2" destOrd="0" presId="urn:microsoft.com/office/officeart/2005/8/layout/StepDownProcess"/>
    <dgm:cxn modelId="{59EB44A2-38B5-4486-8D1A-692A91E4CDBB}" type="presParOf" srcId="{B36A88ED-20A9-48A3-B6F1-8C0F434BB08F}" destId="{387A3929-DCB5-4F28-BABD-194BFD8893B3}" srcOrd="13" destOrd="0" presId="urn:microsoft.com/office/officeart/2005/8/layout/StepDownProcess"/>
    <dgm:cxn modelId="{562E9EFF-C945-473C-B279-EF8D22C0AD31}" type="presParOf" srcId="{B36A88ED-20A9-48A3-B6F1-8C0F434BB08F}" destId="{213E0E69-FAE1-449C-9380-B921D4E1C2E3}" srcOrd="14" destOrd="0" presId="urn:microsoft.com/office/officeart/2005/8/layout/StepDownProcess"/>
    <dgm:cxn modelId="{B7F01B3C-1CC6-4277-9276-0FE25056B041}" type="presParOf" srcId="{213E0E69-FAE1-449C-9380-B921D4E1C2E3}" destId="{2291DAB5-8511-4A4D-971B-F5DC33667AA9}" srcOrd="0" destOrd="0" presId="urn:microsoft.com/office/officeart/2005/8/layout/StepDownProcess"/>
    <dgm:cxn modelId="{99B91B4C-EDFD-4EEE-B50A-DCC02C74CAEB}" type="presParOf" srcId="{213E0E69-FAE1-449C-9380-B921D4E1C2E3}" destId="{73229C57-4B69-478F-AD78-6F38A46598FB}" srcOrd="1" destOrd="0" presId="urn:microsoft.com/office/officeart/2005/8/layout/StepDownProcess"/>
    <dgm:cxn modelId="{B4B0E760-B4E9-49E0-8C76-DC7E0AD20C2F}" type="presParOf" srcId="{213E0E69-FAE1-449C-9380-B921D4E1C2E3}" destId="{DF6FFC6B-B6B4-40F2-AB33-457C6BFF6206}" srcOrd="2" destOrd="0" presId="urn:microsoft.com/office/officeart/2005/8/layout/StepDownProcess"/>
    <dgm:cxn modelId="{3E3EBDF2-585F-471C-A0DA-A5BE22856EE1}" type="presParOf" srcId="{B36A88ED-20A9-48A3-B6F1-8C0F434BB08F}" destId="{8A06D1C2-4D50-4AA5-9CAE-C241B059B0F3}" srcOrd="15" destOrd="0" presId="urn:microsoft.com/office/officeart/2005/8/layout/StepDownProcess"/>
    <dgm:cxn modelId="{4C53437E-A01F-4C7D-A578-67E8B684531D}" type="presParOf" srcId="{B36A88ED-20A9-48A3-B6F1-8C0F434BB08F}" destId="{6BD5B8A7-A0D0-42E4-94F5-96E8C5AC7D52}" srcOrd="16" destOrd="0" presId="urn:microsoft.com/office/officeart/2005/8/layout/StepDownProcess"/>
    <dgm:cxn modelId="{8E87A7D0-F4C8-433F-A6FC-A993FCD6B2AB}" type="presParOf" srcId="{6BD5B8A7-A0D0-42E4-94F5-96E8C5AC7D52}" destId="{A0D97C2F-27DF-4D9C-9106-C8DF37633D34}" srcOrd="0" destOrd="0" presId="urn:microsoft.com/office/officeart/2005/8/layout/StepDownProcess"/>
    <dgm:cxn modelId="{FC3D73E0-6AC2-43C8-A6B0-8F3CE666D0C1}" type="presParOf" srcId="{6BD5B8A7-A0D0-42E4-94F5-96E8C5AC7D52}" destId="{46DF4751-CA31-402A-A4CD-F49815F0EA94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F9B7AA-9939-446D-8210-A4CB20EF3E8C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133E9B5-A0E6-4C7F-9A49-2391F7E2D83C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Contactos</a:t>
          </a:r>
          <a:endParaRPr lang="es-ES" b="1" dirty="0">
            <a:solidFill>
              <a:schemeClr val="tx1"/>
            </a:solidFill>
          </a:endParaRPr>
        </a:p>
      </dgm:t>
    </dgm:pt>
    <dgm:pt modelId="{D1A59E60-2CA2-48B5-A28C-410A3F0AA37A}" type="parTrans" cxnId="{2CA1C9C6-5946-4183-A202-6DC2109F5E66}">
      <dgm:prSet/>
      <dgm:spPr/>
      <dgm:t>
        <a:bodyPr/>
        <a:lstStyle/>
        <a:p>
          <a:endParaRPr lang="es-ES"/>
        </a:p>
      </dgm:t>
    </dgm:pt>
    <dgm:pt modelId="{037BF630-1F61-45EE-BBFC-C477E164956C}" type="sibTrans" cxnId="{2CA1C9C6-5946-4183-A202-6DC2109F5E66}">
      <dgm:prSet/>
      <dgm:spPr/>
      <dgm:t>
        <a:bodyPr/>
        <a:lstStyle/>
        <a:p>
          <a:endParaRPr lang="es-ES"/>
        </a:p>
      </dgm:t>
    </dgm:pt>
    <dgm:pt modelId="{426FAD8A-4085-4E9A-9A32-84B35569EB37}">
      <dgm:prSet phldrT="[Texto]" custT="1"/>
      <dgm:spPr/>
      <dgm:t>
        <a:bodyPr/>
        <a:lstStyle/>
        <a:p>
          <a:r>
            <a:rPr lang="es-ES" sz="1800" u="sng" dirty="0" smtClean="0"/>
            <a:t>División de Estudios</a:t>
          </a:r>
          <a:endParaRPr lang="es-ES" sz="1800" u="sng" dirty="0"/>
        </a:p>
      </dgm:t>
    </dgm:pt>
    <dgm:pt modelId="{11C9328D-75B6-4C3F-A55E-914E25B0450D}" type="parTrans" cxnId="{A2BC03EB-3293-46F7-96D6-7C154EDD48F3}">
      <dgm:prSet/>
      <dgm:spPr/>
      <dgm:t>
        <a:bodyPr/>
        <a:lstStyle/>
        <a:p>
          <a:endParaRPr lang="es-ES"/>
        </a:p>
      </dgm:t>
    </dgm:pt>
    <dgm:pt modelId="{03C23C2C-5360-4619-AA92-605E8B56DFAA}" type="sibTrans" cxnId="{A2BC03EB-3293-46F7-96D6-7C154EDD48F3}">
      <dgm:prSet/>
      <dgm:spPr/>
      <dgm:t>
        <a:bodyPr/>
        <a:lstStyle/>
        <a:p>
          <a:endParaRPr lang="es-ES"/>
        </a:p>
      </dgm:t>
    </dgm:pt>
    <dgm:pt modelId="{835EC6A8-C6F4-454A-8FC4-C9CEA51D2B23}">
      <dgm:prSet phldrT="[Texto]" custT="1"/>
      <dgm:spPr/>
      <dgm:t>
        <a:bodyPr/>
        <a:lstStyle/>
        <a:p>
          <a:r>
            <a:rPr lang="es-ES" sz="1800" dirty="0" smtClean="0">
              <a:uFillTx/>
              <a:hlinkClick xmlns:r="http://schemas.openxmlformats.org/officeDocument/2006/relationships" r:id="rId1"/>
            </a:rPr>
            <a:t>Vinculación</a:t>
          </a:r>
          <a:endParaRPr lang="es-ES" sz="1800" dirty="0" smtClean="0">
            <a:uFillTx/>
          </a:endParaRPr>
        </a:p>
        <a:p>
          <a:r>
            <a:rPr lang="es-ES" sz="1800" dirty="0" smtClean="0">
              <a:uFillTx/>
            </a:rPr>
            <a:t>Mayra Nieto</a:t>
          </a:r>
          <a:endParaRPr lang="es-ES" sz="1800" dirty="0"/>
        </a:p>
      </dgm:t>
    </dgm:pt>
    <dgm:pt modelId="{D57569E5-6B01-4EA1-B758-367667A060FB}" type="parTrans" cxnId="{BD88997E-8953-4AB4-B609-58C54D0B1877}">
      <dgm:prSet/>
      <dgm:spPr/>
      <dgm:t>
        <a:bodyPr/>
        <a:lstStyle/>
        <a:p>
          <a:endParaRPr lang="es-ES"/>
        </a:p>
      </dgm:t>
    </dgm:pt>
    <dgm:pt modelId="{11D281F6-13E5-4C93-B4FB-A198342276F4}" type="sibTrans" cxnId="{BD88997E-8953-4AB4-B609-58C54D0B1877}">
      <dgm:prSet/>
      <dgm:spPr/>
      <dgm:t>
        <a:bodyPr/>
        <a:lstStyle/>
        <a:p>
          <a:endParaRPr lang="es-ES"/>
        </a:p>
      </dgm:t>
    </dgm:pt>
    <dgm:pt modelId="{9E2588A0-9325-4164-ACC5-D14FDBBEC94A}">
      <dgm:prSet phldrT="[Texto]" custT="1"/>
      <dgm:spPr/>
      <dgm:t>
        <a:bodyPr/>
        <a:lstStyle/>
        <a:p>
          <a:r>
            <a:rPr lang="es-ES" sz="1400" dirty="0" smtClean="0"/>
            <a:t>Ingeniería en </a:t>
          </a:r>
          <a:r>
            <a:rPr lang="es-ES" sz="1400" b="1" dirty="0" smtClean="0"/>
            <a:t>Agronomía Modalidad Presencial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2"/>
            </a:rPr>
            <a:t>c_agronomía@vmorelia.tecnm.mx</a:t>
          </a:r>
          <a:endParaRPr lang="en-US" sz="1400" dirty="0" smtClean="0"/>
        </a:p>
        <a:p>
          <a:r>
            <a:rPr lang="es-ES" sz="1400" dirty="0" smtClean="0"/>
            <a:t>Ingeniería en </a:t>
          </a:r>
          <a:r>
            <a:rPr lang="es-ES" sz="1400" b="1" dirty="0" smtClean="0"/>
            <a:t>Agronomía Modalidad Mixta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3"/>
            </a:rPr>
            <a:t>c_edudistancia@vmorelia.tecnm.mx</a:t>
          </a:r>
          <a:endParaRPr lang="en-US" sz="1400" dirty="0" smtClean="0"/>
        </a:p>
        <a:p>
          <a:r>
            <a:rPr lang="es-ES" sz="1400" dirty="0" smtClean="0"/>
            <a:t>Ingeniería en </a:t>
          </a:r>
          <a:r>
            <a:rPr lang="es-ES" sz="1400" b="1" dirty="0" smtClean="0"/>
            <a:t>Innovación Agrícola Sustentable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4"/>
            </a:rPr>
            <a:t>c_innovacion@vmorelia.tecnm.mx</a:t>
          </a:r>
          <a:endParaRPr lang="en-US" sz="1400" dirty="0" smtClean="0"/>
        </a:p>
        <a:p>
          <a:r>
            <a:rPr lang="es-ES" sz="1400" dirty="0" smtClean="0"/>
            <a:t>Ingeniería </a:t>
          </a:r>
          <a:r>
            <a:rPr lang="es-ES" sz="1400" b="1" dirty="0" smtClean="0"/>
            <a:t>Forestal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5"/>
            </a:rPr>
            <a:t>c_forestal@vmorelia.tecnm.mx</a:t>
          </a:r>
          <a:endParaRPr lang="en-US" sz="1400" dirty="0" smtClean="0"/>
        </a:p>
        <a:p>
          <a:r>
            <a:rPr lang="es-ES" sz="1400" dirty="0" smtClean="0"/>
            <a:t>Ingeniería </a:t>
          </a:r>
          <a:r>
            <a:rPr lang="es-ES" sz="1400" b="1" dirty="0" smtClean="0"/>
            <a:t>Ambiental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6"/>
            </a:rPr>
            <a:t>c</a:t>
          </a:r>
          <a:r>
            <a:rPr lang="es-ES" sz="1400" dirty="0" smtClean="0">
              <a:uFillTx/>
              <a:hlinkClick xmlns:r="http://schemas.openxmlformats.org/officeDocument/2006/relationships" r:id="rId7"/>
            </a:rPr>
            <a:t>_ambiental@vmorelia.tecnm.mx</a:t>
          </a:r>
          <a:endParaRPr lang="en-US" sz="1400" dirty="0" smtClean="0"/>
        </a:p>
        <a:p>
          <a:r>
            <a:rPr lang="es-ES" sz="1400" dirty="0" smtClean="0"/>
            <a:t>Licenciatura en </a:t>
          </a:r>
          <a:r>
            <a:rPr lang="es-ES" sz="1400" b="1" dirty="0" smtClean="0"/>
            <a:t>Administración</a:t>
          </a:r>
          <a:endParaRPr lang="en-US" sz="1400" dirty="0" smtClean="0"/>
        </a:p>
        <a:p>
          <a:r>
            <a:rPr lang="es-ES" sz="1400" dirty="0" smtClean="0">
              <a:uFillTx/>
              <a:hlinkClick xmlns:r="http://schemas.openxmlformats.org/officeDocument/2006/relationships" r:id="rId8"/>
            </a:rPr>
            <a:t>c_administración@vmorelia.tecnm.mx</a:t>
          </a:r>
          <a:endParaRPr lang="es-ES" sz="1400" dirty="0"/>
        </a:p>
      </dgm:t>
    </dgm:pt>
    <dgm:pt modelId="{BD55D123-4955-4CFF-ACE8-1532984175C4}" type="parTrans" cxnId="{A4643ACD-2B15-4BE7-982C-3550D43DD21F}">
      <dgm:prSet/>
      <dgm:spPr/>
      <dgm:t>
        <a:bodyPr/>
        <a:lstStyle/>
        <a:p>
          <a:endParaRPr lang="es-ES"/>
        </a:p>
      </dgm:t>
    </dgm:pt>
    <dgm:pt modelId="{B197F393-923E-4030-9072-CB4A69A5C9BF}" type="sibTrans" cxnId="{A4643ACD-2B15-4BE7-982C-3550D43DD21F}">
      <dgm:prSet/>
      <dgm:spPr/>
      <dgm:t>
        <a:bodyPr/>
        <a:lstStyle/>
        <a:p>
          <a:endParaRPr lang="es-ES"/>
        </a:p>
      </dgm:t>
    </dgm:pt>
    <dgm:pt modelId="{0FA70671-D185-4E23-B76B-3C9CE0A1A9A3}">
      <dgm:prSet phldrT="[Texto]" custT="1"/>
      <dgm:spPr/>
      <dgm:t>
        <a:bodyPr/>
        <a:lstStyle/>
        <a:p>
          <a:r>
            <a:rPr lang="es-ES" sz="1800" u="sng" dirty="0" smtClean="0"/>
            <a:t>Departamentos Académicos</a:t>
          </a:r>
          <a:endParaRPr lang="es-ES" sz="1800" u="sng" dirty="0"/>
        </a:p>
      </dgm:t>
    </dgm:pt>
    <dgm:pt modelId="{BB547205-D0E6-40F0-8623-FA6396569A91}" type="parTrans" cxnId="{8779E690-5784-46D2-A3C8-022DF8557089}">
      <dgm:prSet/>
      <dgm:spPr/>
      <dgm:t>
        <a:bodyPr/>
        <a:lstStyle/>
        <a:p>
          <a:endParaRPr lang="es-ES"/>
        </a:p>
      </dgm:t>
    </dgm:pt>
    <dgm:pt modelId="{81DBC9F8-730F-458E-9A18-9528ED3DEF41}" type="sibTrans" cxnId="{8779E690-5784-46D2-A3C8-022DF8557089}">
      <dgm:prSet/>
      <dgm:spPr/>
      <dgm:t>
        <a:bodyPr/>
        <a:lstStyle/>
        <a:p>
          <a:endParaRPr lang="es-ES"/>
        </a:p>
      </dgm:t>
    </dgm:pt>
    <dgm:pt modelId="{E1F6CD14-3A33-45E9-BA6B-9013AE4DEC33}">
      <dgm:prSet phldrT="[Texto]" custT="1"/>
      <dgm:spPr/>
      <dgm:t>
        <a:bodyPr/>
        <a:lstStyle/>
        <a:p>
          <a:r>
            <a:rPr lang="es-ES" sz="1800" dirty="0" smtClean="0"/>
            <a:t>Depto. de Ingenierías                   Martha Rodríguez Huerta</a:t>
          </a:r>
          <a:endParaRPr lang="es-ES" sz="1800" dirty="0"/>
        </a:p>
      </dgm:t>
    </dgm:pt>
    <dgm:pt modelId="{514FBCB7-89AC-4AE3-963E-7175556B759D}" type="parTrans" cxnId="{03C2EAC0-407E-442F-8BCA-F1B923AF8D2D}">
      <dgm:prSet/>
      <dgm:spPr/>
      <dgm:t>
        <a:bodyPr/>
        <a:lstStyle/>
        <a:p>
          <a:endParaRPr lang="es-ES"/>
        </a:p>
      </dgm:t>
    </dgm:pt>
    <dgm:pt modelId="{223FE331-0DDC-4780-9476-DB968CAF23D0}" type="sibTrans" cxnId="{03C2EAC0-407E-442F-8BCA-F1B923AF8D2D}">
      <dgm:prSet/>
      <dgm:spPr/>
      <dgm:t>
        <a:bodyPr/>
        <a:lstStyle/>
        <a:p>
          <a:endParaRPr lang="es-ES"/>
        </a:p>
      </dgm:t>
    </dgm:pt>
    <dgm:pt modelId="{57E0A00D-A4A7-41A1-B0D9-DF9726BD0989}">
      <dgm:prSet custT="1"/>
      <dgm:spPr/>
      <dgm:t>
        <a:bodyPr/>
        <a:lstStyle/>
        <a:p>
          <a:r>
            <a:rPr lang="es-ES" sz="1800" dirty="0" smtClean="0">
              <a:uFillTx/>
              <a:hlinkClick xmlns:r="http://schemas.openxmlformats.org/officeDocument/2006/relationships" r:id="rId9"/>
            </a:rPr>
            <a:t>martha.rh@vmorelia.tecnm.mx</a:t>
          </a:r>
          <a:endParaRPr lang="en-US" sz="1800" dirty="0"/>
        </a:p>
      </dgm:t>
    </dgm:pt>
    <dgm:pt modelId="{5BDA1B0E-715F-4170-B46E-13508EC541FA}" type="parTrans" cxnId="{822AD59C-536D-4ECD-BF08-B4FA1C481D68}">
      <dgm:prSet/>
      <dgm:spPr/>
      <dgm:t>
        <a:bodyPr/>
        <a:lstStyle/>
        <a:p>
          <a:endParaRPr lang="es-ES"/>
        </a:p>
      </dgm:t>
    </dgm:pt>
    <dgm:pt modelId="{CF7DDD41-0F4F-4E7B-96C2-2A67439E6D74}" type="sibTrans" cxnId="{822AD59C-536D-4ECD-BF08-B4FA1C481D68}">
      <dgm:prSet/>
      <dgm:spPr/>
      <dgm:t>
        <a:bodyPr/>
        <a:lstStyle/>
        <a:p>
          <a:endParaRPr lang="es-ES"/>
        </a:p>
      </dgm:t>
    </dgm:pt>
    <dgm:pt modelId="{47FC2731-0292-4084-8F01-5711FABD26BE}">
      <dgm:prSet custT="1"/>
      <dgm:spPr/>
      <dgm:t>
        <a:bodyPr/>
        <a:lstStyle/>
        <a:p>
          <a:r>
            <a:rPr lang="es-ES" sz="1800" dirty="0" smtClean="0"/>
            <a:t>Depto. de Ciencias Económico Administrativas                           Juana Marcela García Guzmán                            </a:t>
          </a:r>
          <a:endParaRPr lang="en-US" sz="1800" dirty="0"/>
        </a:p>
      </dgm:t>
    </dgm:pt>
    <dgm:pt modelId="{D2A4759E-D22F-48A8-96A7-8A4907188C50}" type="parTrans" cxnId="{FCA72899-8A56-4C46-8570-933530B91006}">
      <dgm:prSet/>
      <dgm:spPr/>
      <dgm:t>
        <a:bodyPr/>
        <a:lstStyle/>
        <a:p>
          <a:endParaRPr lang="es-ES"/>
        </a:p>
      </dgm:t>
    </dgm:pt>
    <dgm:pt modelId="{A271E544-E906-4A45-B851-DE9C8F19587F}" type="sibTrans" cxnId="{FCA72899-8A56-4C46-8570-933530B91006}">
      <dgm:prSet/>
      <dgm:spPr/>
      <dgm:t>
        <a:bodyPr/>
        <a:lstStyle/>
        <a:p>
          <a:endParaRPr lang="es-ES"/>
        </a:p>
      </dgm:t>
    </dgm:pt>
    <dgm:pt modelId="{161A1BA4-A082-4B9A-A6B6-7E537AFF17B0}">
      <dgm:prSet custT="1"/>
      <dgm:spPr/>
      <dgm:t>
        <a:bodyPr/>
        <a:lstStyle/>
        <a:p>
          <a:r>
            <a:rPr lang="es-ES" sz="1800" dirty="0" smtClean="0">
              <a:uFillTx/>
              <a:hlinkClick xmlns:r="http://schemas.openxmlformats.org/officeDocument/2006/relationships" r:id="rId10"/>
            </a:rPr>
            <a:t>juana.gg@vmorelia.tecnm.mx</a:t>
          </a:r>
          <a:endParaRPr lang="en-US" sz="1800" dirty="0"/>
        </a:p>
      </dgm:t>
    </dgm:pt>
    <dgm:pt modelId="{A6D2A769-8249-415B-BE8E-904E19DA0682}" type="parTrans" cxnId="{2A3CFB30-6478-4800-9C89-76E9B5C6258A}">
      <dgm:prSet/>
      <dgm:spPr/>
      <dgm:t>
        <a:bodyPr/>
        <a:lstStyle/>
        <a:p>
          <a:endParaRPr lang="es-ES"/>
        </a:p>
      </dgm:t>
    </dgm:pt>
    <dgm:pt modelId="{C5D85BBA-249D-47B9-9827-CA6F01C1C9D4}" type="sibTrans" cxnId="{2A3CFB30-6478-4800-9C89-76E9B5C6258A}">
      <dgm:prSet/>
      <dgm:spPr/>
      <dgm:t>
        <a:bodyPr/>
        <a:lstStyle/>
        <a:p>
          <a:endParaRPr lang="es-ES"/>
        </a:p>
      </dgm:t>
    </dgm:pt>
    <dgm:pt modelId="{289F13F6-3DC2-49F4-8650-40B0FE4C5914}">
      <dgm:prSet/>
      <dgm:spPr/>
      <dgm:t>
        <a:bodyPr/>
        <a:lstStyle/>
        <a:p>
          <a:endParaRPr lang="en-US" sz="2000" dirty="0"/>
        </a:p>
      </dgm:t>
    </dgm:pt>
    <dgm:pt modelId="{76B9E4CB-562C-45BC-AF39-E76AFE9EB9BC}" type="parTrans" cxnId="{47D85A09-FDAB-41E1-A260-2A0E597CAF7B}">
      <dgm:prSet/>
      <dgm:spPr/>
      <dgm:t>
        <a:bodyPr/>
        <a:lstStyle/>
        <a:p>
          <a:endParaRPr lang="es-ES"/>
        </a:p>
      </dgm:t>
    </dgm:pt>
    <dgm:pt modelId="{873A6B0E-39FC-431C-937A-6B8A5062F523}" type="sibTrans" cxnId="{47D85A09-FDAB-41E1-A260-2A0E597CAF7B}">
      <dgm:prSet/>
      <dgm:spPr/>
      <dgm:t>
        <a:bodyPr/>
        <a:lstStyle/>
        <a:p>
          <a:endParaRPr lang="es-ES"/>
        </a:p>
      </dgm:t>
    </dgm:pt>
    <dgm:pt modelId="{36FB84C3-583A-4B1D-8032-1E80FDFD50A5}">
      <dgm:prSet phldrT="[Texto]" custT="1"/>
      <dgm:spPr/>
      <dgm:t>
        <a:bodyPr/>
        <a:lstStyle/>
        <a:p>
          <a:r>
            <a:rPr lang="es-ES" sz="1400" b="1" u="sng" dirty="0" smtClean="0">
              <a:uFillTx/>
              <a:hlinkClick xmlns:r="http://schemas.openxmlformats.org/officeDocument/2006/relationships" r:id="rId1"/>
            </a:rPr>
            <a:t>promocion.profesional@vmorelia.tecnm.mx</a:t>
          </a:r>
          <a:endParaRPr lang="es-ES" sz="1400" b="1" u="sng" dirty="0"/>
        </a:p>
      </dgm:t>
    </dgm:pt>
    <dgm:pt modelId="{8EBD6920-33CE-4E5E-8E9A-E3AC76564F5F}" type="sibTrans" cxnId="{5AEACFE8-9EC2-4725-B5C1-15249AC56FAA}">
      <dgm:prSet/>
      <dgm:spPr/>
      <dgm:t>
        <a:bodyPr/>
        <a:lstStyle/>
        <a:p>
          <a:endParaRPr lang="es-ES"/>
        </a:p>
      </dgm:t>
    </dgm:pt>
    <dgm:pt modelId="{7FA80133-C307-4E7B-8C26-54F22F73F221}" type="parTrans" cxnId="{5AEACFE8-9EC2-4725-B5C1-15249AC56FAA}">
      <dgm:prSet/>
      <dgm:spPr/>
      <dgm:t>
        <a:bodyPr/>
        <a:lstStyle/>
        <a:p>
          <a:endParaRPr lang="es-ES"/>
        </a:p>
      </dgm:t>
    </dgm:pt>
    <dgm:pt modelId="{51CE9F75-0757-4C98-AE52-E495F47BB620}">
      <dgm:prSet custT="1"/>
      <dgm:spPr/>
      <dgm:t>
        <a:bodyPr/>
        <a:lstStyle/>
        <a:p>
          <a:endParaRPr lang="en-US" sz="1800" dirty="0"/>
        </a:p>
      </dgm:t>
    </dgm:pt>
    <dgm:pt modelId="{0A2038CD-85F1-4223-8BB9-04A7081448DD}" type="parTrans" cxnId="{CE61D6EE-941B-4937-9175-D24F02D2B0D0}">
      <dgm:prSet/>
      <dgm:spPr/>
      <dgm:t>
        <a:bodyPr/>
        <a:lstStyle/>
        <a:p>
          <a:endParaRPr lang="es-ES"/>
        </a:p>
      </dgm:t>
    </dgm:pt>
    <dgm:pt modelId="{A9542F18-AC9F-4A9A-8E22-11D2CE113FD7}" type="sibTrans" cxnId="{CE61D6EE-941B-4937-9175-D24F02D2B0D0}">
      <dgm:prSet/>
      <dgm:spPr/>
      <dgm:t>
        <a:bodyPr/>
        <a:lstStyle/>
        <a:p>
          <a:endParaRPr lang="es-ES"/>
        </a:p>
      </dgm:t>
    </dgm:pt>
    <dgm:pt modelId="{B3862105-CB71-4C91-AB12-381086B6057C}" type="pres">
      <dgm:prSet presAssocID="{F2F9B7AA-9939-446D-8210-A4CB20EF3E8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EC33AA-41F8-4F11-955D-A60B0740217C}" type="pres">
      <dgm:prSet presAssocID="{A133E9B5-A0E6-4C7F-9A49-2391F7E2D83C}" presName="roof" presStyleLbl="dkBgShp" presStyleIdx="0" presStyleCnt="2" custLinFactNeighborX="-948" custLinFactNeighborY="-8418"/>
      <dgm:spPr/>
      <dgm:t>
        <a:bodyPr/>
        <a:lstStyle/>
        <a:p>
          <a:endParaRPr lang="es-ES"/>
        </a:p>
      </dgm:t>
    </dgm:pt>
    <dgm:pt modelId="{F8E17DD3-D35C-40C2-A48B-B88E9B0D2B57}" type="pres">
      <dgm:prSet presAssocID="{A133E9B5-A0E6-4C7F-9A49-2391F7E2D83C}" presName="pillars" presStyleCnt="0"/>
      <dgm:spPr/>
      <dgm:t>
        <a:bodyPr/>
        <a:lstStyle/>
        <a:p>
          <a:endParaRPr lang="es-ES"/>
        </a:p>
      </dgm:t>
    </dgm:pt>
    <dgm:pt modelId="{A584E713-AA60-4EAC-B19F-8CA48E2BDD48}" type="pres">
      <dgm:prSet presAssocID="{A133E9B5-A0E6-4C7F-9A49-2391F7E2D83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AE54BD-1B88-445D-8D8E-E3A6F3B8A732}" type="pres">
      <dgm:prSet presAssocID="{835EC6A8-C6F4-454A-8FC4-C9CEA51D2B23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1199DA3-08B7-452C-974F-21372C294305}" type="pres">
      <dgm:prSet presAssocID="{0FA70671-D185-4E23-B76B-3C9CE0A1A9A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3F845-9770-4082-B672-236E8300D4E9}" type="pres">
      <dgm:prSet presAssocID="{A133E9B5-A0E6-4C7F-9A49-2391F7E2D83C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B0BFF796-E8C7-4298-A19D-7D18E4776364}" type="presOf" srcId="{289F13F6-3DC2-49F4-8650-40B0FE4C5914}" destId="{21199DA3-08B7-452C-974F-21372C294305}" srcOrd="0" destOrd="6" presId="urn:microsoft.com/office/officeart/2005/8/layout/hList3"/>
    <dgm:cxn modelId="{7408F1DA-5960-438A-AEDD-3F4239A83DFD}" type="presOf" srcId="{0FA70671-D185-4E23-B76B-3C9CE0A1A9A3}" destId="{21199DA3-08B7-452C-974F-21372C294305}" srcOrd="0" destOrd="0" presId="urn:microsoft.com/office/officeart/2005/8/layout/hList3"/>
    <dgm:cxn modelId="{2CA1C9C6-5946-4183-A202-6DC2109F5E66}" srcId="{F2F9B7AA-9939-446D-8210-A4CB20EF3E8C}" destId="{A133E9B5-A0E6-4C7F-9A49-2391F7E2D83C}" srcOrd="0" destOrd="0" parTransId="{D1A59E60-2CA2-48B5-A28C-410A3F0AA37A}" sibTransId="{037BF630-1F61-45EE-BBFC-C477E164956C}"/>
    <dgm:cxn modelId="{03C2EAC0-407E-442F-8BCA-F1B923AF8D2D}" srcId="{0FA70671-D185-4E23-B76B-3C9CE0A1A9A3}" destId="{E1F6CD14-3A33-45E9-BA6B-9013AE4DEC33}" srcOrd="0" destOrd="0" parTransId="{514FBCB7-89AC-4AE3-963E-7175556B759D}" sibTransId="{223FE331-0DDC-4780-9476-DB968CAF23D0}"/>
    <dgm:cxn modelId="{5A84C8FC-E417-43AE-86B9-9A8D440F088F}" type="presOf" srcId="{426FAD8A-4085-4E9A-9A32-84B35569EB37}" destId="{A584E713-AA60-4EAC-B19F-8CA48E2BDD48}" srcOrd="0" destOrd="0" presId="urn:microsoft.com/office/officeart/2005/8/layout/hList3"/>
    <dgm:cxn modelId="{D349E637-AEAF-4516-BFEE-9FBB50DFF44D}" type="presOf" srcId="{E1F6CD14-3A33-45E9-BA6B-9013AE4DEC33}" destId="{21199DA3-08B7-452C-974F-21372C294305}" srcOrd="0" destOrd="1" presId="urn:microsoft.com/office/officeart/2005/8/layout/hList3"/>
    <dgm:cxn modelId="{62A8E592-FBE4-4EC5-B552-CB003435F57F}" type="presOf" srcId="{835EC6A8-C6F4-454A-8FC4-C9CEA51D2B23}" destId="{3BAE54BD-1B88-445D-8D8E-E3A6F3B8A732}" srcOrd="0" destOrd="0" presId="urn:microsoft.com/office/officeart/2005/8/layout/hList3"/>
    <dgm:cxn modelId="{2A3CFB30-6478-4800-9C89-76E9B5C6258A}" srcId="{0FA70671-D185-4E23-B76B-3C9CE0A1A9A3}" destId="{161A1BA4-A082-4B9A-A6B6-7E537AFF17B0}" srcOrd="4" destOrd="0" parTransId="{A6D2A769-8249-415B-BE8E-904E19DA0682}" sibTransId="{C5D85BBA-249D-47B9-9827-CA6F01C1C9D4}"/>
    <dgm:cxn modelId="{0408B444-C49B-4C75-BB99-C3B709A3E7BC}" type="presOf" srcId="{161A1BA4-A082-4B9A-A6B6-7E537AFF17B0}" destId="{21199DA3-08B7-452C-974F-21372C294305}" srcOrd="0" destOrd="5" presId="urn:microsoft.com/office/officeart/2005/8/layout/hList3"/>
    <dgm:cxn modelId="{CE61D6EE-941B-4937-9175-D24F02D2B0D0}" srcId="{0FA70671-D185-4E23-B76B-3C9CE0A1A9A3}" destId="{51CE9F75-0757-4C98-AE52-E495F47BB620}" srcOrd="2" destOrd="0" parTransId="{0A2038CD-85F1-4223-8BB9-04A7081448DD}" sibTransId="{A9542F18-AC9F-4A9A-8E22-11D2CE113FD7}"/>
    <dgm:cxn modelId="{BD88997E-8953-4AB4-B609-58C54D0B1877}" srcId="{A133E9B5-A0E6-4C7F-9A49-2391F7E2D83C}" destId="{835EC6A8-C6F4-454A-8FC4-C9CEA51D2B23}" srcOrd="1" destOrd="0" parTransId="{D57569E5-6B01-4EA1-B758-367667A060FB}" sibTransId="{11D281F6-13E5-4C93-B4FB-A198342276F4}"/>
    <dgm:cxn modelId="{376330C5-E5ED-4C62-A3E8-15BB8AEA1096}" type="presOf" srcId="{36FB84C3-583A-4B1D-8032-1E80FDFD50A5}" destId="{3BAE54BD-1B88-445D-8D8E-E3A6F3B8A732}" srcOrd="0" destOrd="1" presId="urn:microsoft.com/office/officeart/2005/8/layout/hList3"/>
    <dgm:cxn modelId="{FCA72899-8A56-4C46-8570-933530B91006}" srcId="{0FA70671-D185-4E23-B76B-3C9CE0A1A9A3}" destId="{47FC2731-0292-4084-8F01-5711FABD26BE}" srcOrd="3" destOrd="0" parTransId="{D2A4759E-D22F-48A8-96A7-8A4907188C50}" sibTransId="{A271E544-E906-4A45-B851-DE9C8F19587F}"/>
    <dgm:cxn modelId="{822AD59C-536D-4ECD-BF08-B4FA1C481D68}" srcId="{0FA70671-D185-4E23-B76B-3C9CE0A1A9A3}" destId="{57E0A00D-A4A7-41A1-B0D9-DF9726BD0989}" srcOrd="1" destOrd="0" parTransId="{5BDA1B0E-715F-4170-B46E-13508EC541FA}" sibTransId="{CF7DDD41-0F4F-4E7B-96C2-2A67439E6D74}"/>
    <dgm:cxn modelId="{6F3DE356-BA7D-4824-89B5-32963F05F00F}" type="presOf" srcId="{57E0A00D-A4A7-41A1-B0D9-DF9726BD0989}" destId="{21199DA3-08B7-452C-974F-21372C294305}" srcOrd="0" destOrd="2" presId="urn:microsoft.com/office/officeart/2005/8/layout/hList3"/>
    <dgm:cxn modelId="{35D55470-10C9-4B3F-A1BF-EE726906F409}" type="presOf" srcId="{47FC2731-0292-4084-8F01-5711FABD26BE}" destId="{21199DA3-08B7-452C-974F-21372C294305}" srcOrd="0" destOrd="4" presId="urn:microsoft.com/office/officeart/2005/8/layout/hList3"/>
    <dgm:cxn modelId="{A2BC03EB-3293-46F7-96D6-7C154EDD48F3}" srcId="{A133E9B5-A0E6-4C7F-9A49-2391F7E2D83C}" destId="{426FAD8A-4085-4E9A-9A32-84B35569EB37}" srcOrd="0" destOrd="0" parTransId="{11C9328D-75B6-4C3F-A55E-914E25B0450D}" sibTransId="{03C23C2C-5360-4619-AA92-605E8B56DFAA}"/>
    <dgm:cxn modelId="{B716024D-1A79-4A03-80A1-B9307D192A9D}" type="presOf" srcId="{A133E9B5-A0E6-4C7F-9A49-2391F7E2D83C}" destId="{06EC33AA-41F8-4F11-955D-A60B0740217C}" srcOrd="0" destOrd="0" presId="urn:microsoft.com/office/officeart/2005/8/layout/hList3"/>
    <dgm:cxn modelId="{99F50341-A2E8-48DB-BAF7-CF08D7DED4BA}" type="presOf" srcId="{F2F9B7AA-9939-446D-8210-A4CB20EF3E8C}" destId="{B3862105-CB71-4C91-AB12-381086B6057C}" srcOrd="0" destOrd="0" presId="urn:microsoft.com/office/officeart/2005/8/layout/hList3"/>
    <dgm:cxn modelId="{8779E690-5784-46D2-A3C8-022DF8557089}" srcId="{A133E9B5-A0E6-4C7F-9A49-2391F7E2D83C}" destId="{0FA70671-D185-4E23-B76B-3C9CE0A1A9A3}" srcOrd="2" destOrd="0" parTransId="{BB547205-D0E6-40F0-8623-FA6396569A91}" sibTransId="{81DBC9F8-730F-458E-9A18-9528ED3DEF41}"/>
    <dgm:cxn modelId="{5AEACFE8-9EC2-4725-B5C1-15249AC56FAA}" srcId="{835EC6A8-C6F4-454A-8FC4-C9CEA51D2B23}" destId="{36FB84C3-583A-4B1D-8032-1E80FDFD50A5}" srcOrd="0" destOrd="0" parTransId="{7FA80133-C307-4E7B-8C26-54F22F73F221}" sibTransId="{8EBD6920-33CE-4E5E-8E9A-E3AC76564F5F}"/>
    <dgm:cxn modelId="{A4643ACD-2B15-4BE7-982C-3550D43DD21F}" srcId="{426FAD8A-4085-4E9A-9A32-84B35569EB37}" destId="{9E2588A0-9325-4164-ACC5-D14FDBBEC94A}" srcOrd="0" destOrd="0" parTransId="{BD55D123-4955-4CFF-ACE8-1532984175C4}" sibTransId="{B197F393-923E-4030-9072-CB4A69A5C9BF}"/>
    <dgm:cxn modelId="{47D85A09-FDAB-41E1-A260-2A0E597CAF7B}" srcId="{0FA70671-D185-4E23-B76B-3C9CE0A1A9A3}" destId="{289F13F6-3DC2-49F4-8650-40B0FE4C5914}" srcOrd="5" destOrd="0" parTransId="{76B9E4CB-562C-45BC-AF39-E76AFE9EB9BC}" sibTransId="{873A6B0E-39FC-431C-937A-6B8A5062F523}"/>
    <dgm:cxn modelId="{396A7939-83B7-48E8-ACEC-8E98307583F9}" type="presOf" srcId="{51CE9F75-0757-4C98-AE52-E495F47BB620}" destId="{21199DA3-08B7-452C-974F-21372C294305}" srcOrd="0" destOrd="3" presId="urn:microsoft.com/office/officeart/2005/8/layout/hList3"/>
    <dgm:cxn modelId="{7438E6AE-C34C-4799-A524-246BBECE672D}" type="presOf" srcId="{9E2588A0-9325-4164-ACC5-D14FDBBEC94A}" destId="{A584E713-AA60-4EAC-B19F-8CA48E2BDD48}" srcOrd="0" destOrd="1" presId="urn:microsoft.com/office/officeart/2005/8/layout/hList3"/>
    <dgm:cxn modelId="{C85CFFEE-3171-462C-9FD2-779BB27908F8}" type="presParOf" srcId="{B3862105-CB71-4C91-AB12-381086B6057C}" destId="{06EC33AA-41F8-4F11-955D-A60B0740217C}" srcOrd="0" destOrd="0" presId="urn:microsoft.com/office/officeart/2005/8/layout/hList3"/>
    <dgm:cxn modelId="{183A8471-7C6B-48C3-84CD-411116020ED5}" type="presParOf" srcId="{B3862105-CB71-4C91-AB12-381086B6057C}" destId="{F8E17DD3-D35C-40C2-A48B-B88E9B0D2B57}" srcOrd="1" destOrd="0" presId="urn:microsoft.com/office/officeart/2005/8/layout/hList3"/>
    <dgm:cxn modelId="{2CAAB79A-918A-4345-8BBD-1F86C90750F8}" type="presParOf" srcId="{F8E17DD3-D35C-40C2-A48B-B88E9B0D2B57}" destId="{A584E713-AA60-4EAC-B19F-8CA48E2BDD48}" srcOrd="0" destOrd="0" presId="urn:microsoft.com/office/officeart/2005/8/layout/hList3"/>
    <dgm:cxn modelId="{88DF5CA4-6BAF-4E3C-B2F8-CCA5E0AA8B6D}" type="presParOf" srcId="{F8E17DD3-D35C-40C2-A48B-B88E9B0D2B57}" destId="{3BAE54BD-1B88-445D-8D8E-E3A6F3B8A732}" srcOrd="1" destOrd="0" presId="urn:microsoft.com/office/officeart/2005/8/layout/hList3"/>
    <dgm:cxn modelId="{30600089-DEAF-4DC8-AD7A-B24B33DCF879}" type="presParOf" srcId="{F8E17DD3-D35C-40C2-A48B-B88E9B0D2B57}" destId="{21199DA3-08B7-452C-974F-21372C294305}" srcOrd="2" destOrd="0" presId="urn:microsoft.com/office/officeart/2005/8/layout/hList3"/>
    <dgm:cxn modelId="{93F516AA-7FA7-485E-A2E0-59158CE83FED}" type="presParOf" srcId="{B3862105-CB71-4C91-AB12-381086B6057C}" destId="{E3C3F845-9770-4082-B672-236E8300D4E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A82F7-686F-479B-B4EF-D3E4B3C07F11}">
      <dsp:nvSpPr>
        <dsp:cNvPr id="0" name=""/>
        <dsp:cNvSpPr/>
      </dsp:nvSpPr>
      <dsp:spPr>
        <a:xfrm rot="5400000">
          <a:off x="-138066" y="140625"/>
          <a:ext cx="920440" cy="64430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1</a:t>
          </a:r>
          <a:endParaRPr lang="es-ES" sz="2800" b="1" kern="1200" dirty="0"/>
        </a:p>
      </dsp:txBody>
      <dsp:txXfrm rot="-5400000">
        <a:off x="0" y="324713"/>
        <a:ext cx="644308" cy="276132"/>
      </dsp:txXfrm>
    </dsp:sp>
    <dsp:sp modelId="{3DEE6E3C-4B90-4CF5-A55F-C181CBC3E906}">
      <dsp:nvSpPr>
        <dsp:cNvPr id="0" name=""/>
        <dsp:cNvSpPr/>
      </dsp:nvSpPr>
      <dsp:spPr>
        <a:xfrm rot="5400000">
          <a:off x="5912917" y="-5266050"/>
          <a:ext cx="598600" cy="11135819"/>
        </a:xfrm>
        <a:prstGeom prst="round2SameRect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Cumplimiento de requisitos</a:t>
          </a:r>
          <a:r>
            <a:rPr lang="es-ES" sz="3800" kern="1200" dirty="0" smtClean="0"/>
            <a:t> </a:t>
          </a:r>
          <a:r>
            <a:rPr lang="es-ES" sz="1400" kern="1200" dirty="0" smtClean="0"/>
            <a:t>(diapositiva 6)</a:t>
          </a:r>
          <a:endParaRPr lang="es-ES" sz="1400" kern="1200" dirty="0"/>
        </a:p>
      </dsp:txBody>
      <dsp:txXfrm rot="-5400000">
        <a:off x="644308" y="31780"/>
        <a:ext cx="11106598" cy="540158"/>
      </dsp:txXfrm>
    </dsp:sp>
    <dsp:sp modelId="{B284CD68-C96E-4C3E-A704-B11E77F5C025}">
      <dsp:nvSpPr>
        <dsp:cNvPr id="0" name=""/>
        <dsp:cNvSpPr/>
      </dsp:nvSpPr>
      <dsp:spPr>
        <a:xfrm rot="5400000">
          <a:off x="-138066" y="963206"/>
          <a:ext cx="920440" cy="644308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2</a:t>
          </a:r>
          <a:endParaRPr lang="es-ES" sz="2800" b="1" kern="1200" dirty="0"/>
        </a:p>
      </dsp:txBody>
      <dsp:txXfrm rot="-5400000">
        <a:off x="0" y="1147294"/>
        <a:ext cx="644308" cy="276132"/>
      </dsp:txXfrm>
    </dsp:sp>
    <dsp:sp modelId="{CC4EB9B1-020D-4057-BE21-21241F1BB63A}">
      <dsp:nvSpPr>
        <dsp:cNvPr id="0" name=""/>
        <dsp:cNvSpPr/>
      </dsp:nvSpPr>
      <dsp:spPr>
        <a:xfrm rot="5400000">
          <a:off x="5913075" y="-4373668"/>
          <a:ext cx="598286" cy="11135819"/>
        </a:xfrm>
        <a:prstGeom prst="round2Same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Selección de proyecto</a:t>
          </a:r>
          <a:r>
            <a:rPr lang="es-ES" sz="1800" b="1" kern="1200" dirty="0" smtClean="0"/>
            <a:t> </a:t>
          </a:r>
          <a:r>
            <a:rPr lang="es-ES" sz="1400" kern="1200" dirty="0" smtClean="0"/>
            <a:t>(mediante el banco de proyectos que se encuentra en normateca.vmorelia.net)</a:t>
          </a:r>
          <a:endParaRPr lang="es-ES" sz="1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Propuesta propia </a:t>
          </a:r>
          <a:r>
            <a:rPr lang="es-ES" sz="1400" kern="1200" dirty="0" smtClean="0"/>
            <a:t>(Genera propuesta propia apegándose al reporte Preliminar)</a:t>
          </a:r>
          <a:endParaRPr lang="es-ES" sz="1400" kern="1200" dirty="0"/>
        </a:p>
      </dsp:txBody>
      <dsp:txXfrm rot="-5400000">
        <a:off x="644309" y="924304"/>
        <a:ext cx="11106613" cy="539874"/>
      </dsp:txXfrm>
    </dsp:sp>
    <dsp:sp modelId="{4F153CCD-7F06-4D63-A0A4-024431F03708}">
      <dsp:nvSpPr>
        <dsp:cNvPr id="0" name=""/>
        <dsp:cNvSpPr/>
      </dsp:nvSpPr>
      <dsp:spPr>
        <a:xfrm rot="5400000">
          <a:off x="-138066" y="1785787"/>
          <a:ext cx="920440" cy="644308"/>
        </a:xfrm>
        <a:prstGeom prst="chevron">
          <a:avLst/>
        </a:prstGeom>
        <a:solidFill>
          <a:srgbClr val="7030A0"/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3</a:t>
          </a:r>
          <a:endParaRPr lang="es-ES" sz="2800" b="1" kern="1200" dirty="0"/>
        </a:p>
      </dsp:txBody>
      <dsp:txXfrm rot="-5400000">
        <a:off x="0" y="1969875"/>
        <a:ext cx="644308" cy="276132"/>
      </dsp:txXfrm>
    </dsp:sp>
    <dsp:sp modelId="{E4B084F8-BE1D-411F-98AB-AACFFAF835D0}">
      <dsp:nvSpPr>
        <dsp:cNvPr id="0" name=""/>
        <dsp:cNvSpPr/>
      </dsp:nvSpPr>
      <dsp:spPr>
        <a:xfrm rot="5400000">
          <a:off x="5913075" y="-3592686"/>
          <a:ext cx="598286" cy="11135819"/>
        </a:xfrm>
        <a:prstGeom prst="round2Same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Elaboración del Reporte Preliminar</a:t>
          </a:r>
          <a:r>
            <a:rPr lang="es-ES" sz="1400" b="1" kern="1200" dirty="0" smtClean="0"/>
            <a:t> </a:t>
          </a:r>
          <a:r>
            <a:rPr lang="es-ES" sz="1400" kern="1200" dirty="0" smtClean="0"/>
            <a:t>(debe de ser entregado al Depto. Académico, previa validación del asesor interno, para su revisión y posible autorización, en caso de las propuestas propias la elaboración del acuerdo de concertación con la empresa)</a:t>
          </a:r>
          <a:endParaRPr lang="es-ES" sz="1400" kern="1200" dirty="0"/>
        </a:p>
      </dsp:txBody>
      <dsp:txXfrm rot="-5400000">
        <a:off x="644309" y="1705286"/>
        <a:ext cx="11106613" cy="539874"/>
      </dsp:txXfrm>
    </dsp:sp>
    <dsp:sp modelId="{B1CE7444-80A1-43F0-8A69-C9F1D76076D6}">
      <dsp:nvSpPr>
        <dsp:cNvPr id="0" name=""/>
        <dsp:cNvSpPr/>
      </dsp:nvSpPr>
      <dsp:spPr>
        <a:xfrm rot="5400000">
          <a:off x="-138066" y="2608368"/>
          <a:ext cx="920440" cy="64430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4</a:t>
          </a:r>
          <a:endParaRPr lang="es-ES" sz="2800" b="1" kern="1200" dirty="0"/>
        </a:p>
      </dsp:txBody>
      <dsp:txXfrm rot="-5400000">
        <a:off x="0" y="2792456"/>
        <a:ext cx="644308" cy="276132"/>
      </dsp:txXfrm>
    </dsp:sp>
    <dsp:sp modelId="{BC522591-2A70-4840-A910-305BCDDA7BB3}">
      <dsp:nvSpPr>
        <dsp:cNvPr id="0" name=""/>
        <dsp:cNvSpPr/>
      </dsp:nvSpPr>
      <dsp:spPr>
        <a:xfrm rot="5400000">
          <a:off x="5913075" y="-2819948"/>
          <a:ext cx="598286" cy="11135819"/>
        </a:xfrm>
        <a:prstGeom prst="round2Same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Carta de presentación</a:t>
          </a:r>
          <a:r>
            <a:rPr lang="es-ES" sz="1500" kern="1200" dirty="0" smtClean="0"/>
            <a:t> </a:t>
          </a:r>
          <a:r>
            <a:rPr lang="es-ES" sz="1400" kern="1200" dirty="0" smtClean="0"/>
            <a:t>(Vinculación elabora la carta y el estudiante entrega a la empresa donde realizará la residencia)</a:t>
          </a:r>
          <a:endParaRPr lang="es-ES" sz="1400" kern="1200" dirty="0"/>
        </a:p>
      </dsp:txBody>
      <dsp:txXfrm rot="-5400000">
        <a:off x="644309" y="2478024"/>
        <a:ext cx="11106613" cy="539874"/>
      </dsp:txXfrm>
    </dsp:sp>
    <dsp:sp modelId="{5B2BB2FD-A353-44A7-B9AF-3AA287D0DA7C}">
      <dsp:nvSpPr>
        <dsp:cNvPr id="0" name=""/>
        <dsp:cNvSpPr/>
      </dsp:nvSpPr>
      <dsp:spPr>
        <a:xfrm rot="5400000">
          <a:off x="-138066" y="3430949"/>
          <a:ext cx="920440" cy="644308"/>
        </a:xfrm>
        <a:prstGeom prst="chevron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5</a:t>
          </a:r>
          <a:endParaRPr lang="es-ES" sz="2800" b="1" kern="1200" dirty="0"/>
        </a:p>
      </dsp:txBody>
      <dsp:txXfrm rot="-5400000">
        <a:off x="0" y="3615037"/>
        <a:ext cx="644308" cy="276132"/>
      </dsp:txXfrm>
    </dsp:sp>
    <dsp:sp modelId="{E1DAFD6E-956A-46A3-9C94-A5A5E2BEA64E}">
      <dsp:nvSpPr>
        <dsp:cNvPr id="0" name=""/>
        <dsp:cNvSpPr/>
      </dsp:nvSpPr>
      <dsp:spPr>
        <a:xfrm rot="5400000">
          <a:off x="5913075" y="-1945113"/>
          <a:ext cx="598286" cy="11135819"/>
        </a:xfrm>
        <a:prstGeom prst="round2Same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Carta de aceptación</a:t>
          </a:r>
          <a:r>
            <a:rPr lang="es-ES" sz="1800" b="1" kern="1200" dirty="0" smtClean="0"/>
            <a:t> </a:t>
          </a:r>
          <a:r>
            <a:rPr lang="es-ES" sz="1800" kern="1200" dirty="0" smtClean="0"/>
            <a:t>(El estudiante solicita la carta de aceptación en formato libre donde realizará la residencia) </a:t>
          </a:r>
          <a:endParaRPr lang="es-ES" sz="1800" kern="1200" dirty="0"/>
        </a:p>
      </dsp:txBody>
      <dsp:txXfrm rot="-5400000">
        <a:off x="644309" y="3352859"/>
        <a:ext cx="11106613" cy="539874"/>
      </dsp:txXfrm>
    </dsp:sp>
    <dsp:sp modelId="{7D156699-3601-4941-8E3A-8234444FADC4}">
      <dsp:nvSpPr>
        <dsp:cNvPr id="0" name=""/>
        <dsp:cNvSpPr/>
      </dsp:nvSpPr>
      <dsp:spPr>
        <a:xfrm rot="5400000">
          <a:off x="-138066" y="4253530"/>
          <a:ext cx="920440" cy="644308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6</a:t>
          </a:r>
          <a:endParaRPr lang="es-ES" sz="2800" b="1" kern="1200" dirty="0"/>
        </a:p>
      </dsp:txBody>
      <dsp:txXfrm rot="-5400000">
        <a:off x="0" y="4437618"/>
        <a:ext cx="644308" cy="276132"/>
      </dsp:txXfrm>
    </dsp:sp>
    <dsp:sp modelId="{BEFD578B-77C5-4F14-A15C-11FE4AB63BED}">
      <dsp:nvSpPr>
        <dsp:cNvPr id="0" name=""/>
        <dsp:cNvSpPr/>
      </dsp:nvSpPr>
      <dsp:spPr>
        <a:xfrm rot="5400000">
          <a:off x="5913075" y="-1099151"/>
          <a:ext cx="598286" cy="11135819"/>
        </a:xfrm>
        <a:prstGeom prst="round2SameRect">
          <a:avLst/>
        </a:prstGeom>
        <a:noFill/>
        <a:ln w="1270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b="1" kern="1200" dirty="0" smtClean="0"/>
            <a:t>Inscripción a la Residencia</a:t>
          </a:r>
          <a:r>
            <a:rPr lang="es-ES" sz="1700" b="1" kern="1200" dirty="0" smtClean="0"/>
            <a:t> </a:t>
          </a:r>
          <a:r>
            <a:rPr lang="es-ES" sz="1400" b="0" kern="1200" dirty="0" smtClean="0"/>
            <a:t>(pago, solicitud de residencias, reporte preliminar validado, carta de presentación y aceptación, asignación de asesor)</a:t>
          </a:r>
          <a:endParaRPr lang="es-ES" sz="1400" b="0" kern="1200" dirty="0"/>
        </a:p>
      </dsp:txBody>
      <dsp:txXfrm rot="-5400000">
        <a:off x="644309" y="4198821"/>
        <a:ext cx="11106613" cy="5398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C7FE9-9A79-4682-B71B-54ECDE6E18CA}">
      <dsp:nvSpPr>
        <dsp:cNvPr id="0" name=""/>
        <dsp:cNvSpPr/>
      </dsp:nvSpPr>
      <dsp:spPr>
        <a:xfrm>
          <a:off x="1009264" y="2389995"/>
          <a:ext cx="196320" cy="1913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8160" y="0"/>
              </a:lnTo>
              <a:lnTo>
                <a:pt x="98160" y="1913896"/>
              </a:lnTo>
              <a:lnTo>
                <a:pt x="196320" y="19138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059325" y="3298844"/>
        <a:ext cx="96196" cy="96196"/>
      </dsp:txXfrm>
    </dsp:sp>
    <dsp:sp modelId="{EE18AFAC-7006-475E-B77D-D0071024A03C}">
      <dsp:nvSpPr>
        <dsp:cNvPr id="0" name=""/>
        <dsp:cNvSpPr/>
      </dsp:nvSpPr>
      <dsp:spPr>
        <a:xfrm>
          <a:off x="1009264" y="2389995"/>
          <a:ext cx="209251" cy="144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25" y="0"/>
              </a:lnTo>
              <a:lnTo>
                <a:pt x="104625" y="1447467"/>
              </a:lnTo>
              <a:lnTo>
                <a:pt x="209251" y="1447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77326" y="3077166"/>
        <a:ext cx="73125" cy="73125"/>
      </dsp:txXfrm>
    </dsp:sp>
    <dsp:sp modelId="{EB9FDD4C-C768-4684-A0AA-98B8E4C5F092}">
      <dsp:nvSpPr>
        <dsp:cNvPr id="0" name=""/>
        <dsp:cNvSpPr/>
      </dsp:nvSpPr>
      <dsp:spPr>
        <a:xfrm>
          <a:off x="1009264" y="2389995"/>
          <a:ext cx="235114" cy="98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7557" y="0"/>
              </a:lnTo>
              <a:lnTo>
                <a:pt x="117557" y="986529"/>
              </a:lnTo>
              <a:lnTo>
                <a:pt x="235114" y="9865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01467" y="2857905"/>
        <a:ext cx="50707" cy="50707"/>
      </dsp:txXfrm>
    </dsp:sp>
    <dsp:sp modelId="{0B02993D-3418-40E5-9A13-67380E3711A8}">
      <dsp:nvSpPr>
        <dsp:cNvPr id="0" name=""/>
        <dsp:cNvSpPr/>
      </dsp:nvSpPr>
      <dsp:spPr>
        <a:xfrm>
          <a:off x="1009264" y="2389995"/>
          <a:ext cx="248057" cy="52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028" y="0"/>
              </a:lnTo>
              <a:lnTo>
                <a:pt x="124028" y="529734"/>
              </a:lnTo>
              <a:lnTo>
                <a:pt x="248057" y="5297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18669" y="2640238"/>
        <a:ext cx="29246" cy="29246"/>
      </dsp:txXfrm>
    </dsp:sp>
    <dsp:sp modelId="{B8DFCB76-5EFF-4B25-A05A-E79ED6094FBB}">
      <dsp:nvSpPr>
        <dsp:cNvPr id="0" name=""/>
        <dsp:cNvSpPr/>
      </dsp:nvSpPr>
      <dsp:spPr>
        <a:xfrm>
          <a:off x="1009264" y="2344275"/>
          <a:ext cx="24805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24028" y="45720"/>
              </a:lnTo>
              <a:lnTo>
                <a:pt x="124028" y="127447"/>
              </a:lnTo>
              <a:lnTo>
                <a:pt x="248057" y="1274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6763" y="2383465"/>
        <a:ext cx="13058" cy="13058"/>
      </dsp:txXfrm>
    </dsp:sp>
    <dsp:sp modelId="{2911AE2C-4368-4049-A7FF-883B39182ABD}">
      <dsp:nvSpPr>
        <dsp:cNvPr id="0" name=""/>
        <dsp:cNvSpPr/>
      </dsp:nvSpPr>
      <dsp:spPr>
        <a:xfrm>
          <a:off x="1009264" y="2023715"/>
          <a:ext cx="248057" cy="366279"/>
        </a:xfrm>
        <a:custGeom>
          <a:avLst/>
          <a:gdLst/>
          <a:ahLst/>
          <a:cxnLst/>
          <a:rect l="0" t="0" r="0" b="0"/>
          <a:pathLst>
            <a:path>
              <a:moveTo>
                <a:pt x="0" y="366279"/>
              </a:moveTo>
              <a:lnTo>
                <a:pt x="124028" y="366279"/>
              </a:lnTo>
              <a:lnTo>
                <a:pt x="124028" y="0"/>
              </a:lnTo>
              <a:lnTo>
                <a:pt x="2480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2233" y="2195795"/>
        <a:ext cx="22118" cy="22118"/>
      </dsp:txXfrm>
    </dsp:sp>
    <dsp:sp modelId="{02082722-9399-4154-BA34-294F7303FCDC}">
      <dsp:nvSpPr>
        <dsp:cNvPr id="0" name=""/>
        <dsp:cNvSpPr/>
      </dsp:nvSpPr>
      <dsp:spPr>
        <a:xfrm>
          <a:off x="1009264" y="1575708"/>
          <a:ext cx="248057" cy="814286"/>
        </a:xfrm>
        <a:custGeom>
          <a:avLst/>
          <a:gdLst/>
          <a:ahLst/>
          <a:cxnLst/>
          <a:rect l="0" t="0" r="0" b="0"/>
          <a:pathLst>
            <a:path>
              <a:moveTo>
                <a:pt x="0" y="814286"/>
              </a:moveTo>
              <a:lnTo>
                <a:pt x="124028" y="814286"/>
              </a:lnTo>
              <a:lnTo>
                <a:pt x="124028" y="0"/>
              </a:lnTo>
              <a:lnTo>
                <a:pt x="2480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12011" y="1961570"/>
        <a:ext cx="42561" cy="42561"/>
      </dsp:txXfrm>
    </dsp:sp>
    <dsp:sp modelId="{4D666310-F92C-4C5E-9684-0805B6848D1A}">
      <dsp:nvSpPr>
        <dsp:cNvPr id="0" name=""/>
        <dsp:cNvSpPr/>
      </dsp:nvSpPr>
      <dsp:spPr>
        <a:xfrm>
          <a:off x="1009264" y="1127701"/>
          <a:ext cx="248057" cy="1262293"/>
        </a:xfrm>
        <a:custGeom>
          <a:avLst/>
          <a:gdLst/>
          <a:ahLst/>
          <a:cxnLst/>
          <a:rect l="0" t="0" r="0" b="0"/>
          <a:pathLst>
            <a:path>
              <a:moveTo>
                <a:pt x="0" y="1262293"/>
              </a:moveTo>
              <a:lnTo>
                <a:pt x="124028" y="1262293"/>
              </a:lnTo>
              <a:lnTo>
                <a:pt x="124028" y="0"/>
              </a:lnTo>
              <a:lnTo>
                <a:pt x="2480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01131" y="1726687"/>
        <a:ext cx="64321" cy="64321"/>
      </dsp:txXfrm>
    </dsp:sp>
    <dsp:sp modelId="{A4920BE1-CF74-40E2-92EE-36406AE7F773}">
      <dsp:nvSpPr>
        <dsp:cNvPr id="0" name=""/>
        <dsp:cNvSpPr/>
      </dsp:nvSpPr>
      <dsp:spPr>
        <a:xfrm>
          <a:off x="1009264" y="679694"/>
          <a:ext cx="248057" cy="1710300"/>
        </a:xfrm>
        <a:custGeom>
          <a:avLst/>
          <a:gdLst/>
          <a:ahLst/>
          <a:cxnLst/>
          <a:rect l="0" t="0" r="0" b="0"/>
          <a:pathLst>
            <a:path>
              <a:moveTo>
                <a:pt x="0" y="1710300"/>
              </a:moveTo>
              <a:lnTo>
                <a:pt x="124028" y="1710300"/>
              </a:lnTo>
              <a:lnTo>
                <a:pt x="124028" y="0"/>
              </a:lnTo>
              <a:lnTo>
                <a:pt x="24805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090087" y="1491639"/>
        <a:ext cx="86409" cy="86409"/>
      </dsp:txXfrm>
    </dsp:sp>
    <dsp:sp modelId="{8215ED7A-E818-4CF3-95D0-85EC0E531106}">
      <dsp:nvSpPr>
        <dsp:cNvPr id="0" name=""/>
        <dsp:cNvSpPr/>
      </dsp:nvSpPr>
      <dsp:spPr>
        <a:xfrm rot="16200000">
          <a:off x="-1854322" y="1912182"/>
          <a:ext cx="4771548" cy="955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Estructura del Reporte Preliminar</a:t>
          </a:r>
          <a:endParaRPr lang="es-ES" sz="2800" kern="1200" dirty="0"/>
        </a:p>
      </dsp:txBody>
      <dsp:txXfrm>
        <a:off x="-1854322" y="1912182"/>
        <a:ext cx="4771548" cy="955624"/>
      </dsp:txXfrm>
    </dsp:sp>
    <dsp:sp modelId="{25E74523-2C23-4069-8DC1-F963E0F1869B}">
      <dsp:nvSpPr>
        <dsp:cNvPr id="0" name=""/>
        <dsp:cNvSpPr/>
      </dsp:nvSpPr>
      <dsp:spPr>
        <a:xfrm>
          <a:off x="1257321" y="500491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Portada</a:t>
          </a:r>
          <a:endParaRPr lang="es-ES" sz="2400" b="0" kern="1200" dirty="0"/>
        </a:p>
      </dsp:txBody>
      <dsp:txXfrm>
        <a:off x="1257321" y="500491"/>
        <a:ext cx="7925085" cy="358405"/>
      </dsp:txXfrm>
    </dsp:sp>
    <dsp:sp modelId="{44C7FA3A-A10D-4231-9A04-160E2E269153}">
      <dsp:nvSpPr>
        <dsp:cNvPr id="0" name=""/>
        <dsp:cNvSpPr/>
      </dsp:nvSpPr>
      <dsp:spPr>
        <a:xfrm>
          <a:off x="1257321" y="948498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Nombre y objetivo del proyecto</a:t>
          </a:r>
          <a:endParaRPr lang="es-ES" sz="2400" b="0" kern="1200" dirty="0"/>
        </a:p>
      </dsp:txBody>
      <dsp:txXfrm>
        <a:off x="1257321" y="948498"/>
        <a:ext cx="7925085" cy="358405"/>
      </dsp:txXfrm>
    </dsp:sp>
    <dsp:sp modelId="{C3CEA504-F812-40F1-A1B3-3F5372CD2DEE}">
      <dsp:nvSpPr>
        <dsp:cNvPr id="0" name=""/>
        <dsp:cNvSpPr/>
      </dsp:nvSpPr>
      <dsp:spPr>
        <a:xfrm>
          <a:off x="1257321" y="1396505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Delimitación</a:t>
          </a:r>
          <a:endParaRPr lang="es-ES" sz="2400" b="0" kern="1200" dirty="0"/>
        </a:p>
      </dsp:txBody>
      <dsp:txXfrm>
        <a:off x="1257321" y="1396505"/>
        <a:ext cx="7925085" cy="358405"/>
      </dsp:txXfrm>
    </dsp:sp>
    <dsp:sp modelId="{06CB4580-F093-4953-A358-15B73EA844F1}">
      <dsp:nvSpPr>
        <dsp:cNvPr id="0" name=""/>
        <dsp:cNvSpPr/>
      </dsp:nvSpPr>
      <dsp:spPr>
        <a:xfrm>
          <a:off x="1257321" y="1844512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Objetivos</a:t>
          </a:r>
          <a:endParaRPr lang="es-ES" sz="2400" b="0" kern="1200" dirty="0"/>
        </a:p>
      </dsp:txBody>
      <dsp:txXfrm>
        <a:off x="1257321" y="1844512"/>
        <a:ext cx="7925085" cy="358405"/>
      </dsp:txXfrm>
    </dsp:sp>
    <dsp:sp modelId="{5F0BD530-F260-46DB-BA20-8F610AA81E33}">
      <dsp:nvSpPr>
        <dsp:cNvPr id="0" name=""/>
        <dsp:cNvSpPr/>
      </dsp:nvSpPr>
      <dsp:spPr>
        <a:xfrm>
          <a:off x="1257321" y="2292519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Justificación</a:t>
          </a:r>
          <a:endParaRPr lang="es-ES" sz="2400" b="0" kern="1200" dirty="0"/>
        </a:p>
      </dsp:txBody>
      <dsp:txXfrm>
        <a:off x="1257321" y="2292519"/>
        <a:ext cx="7925085" cy="358405"/>
      </dsp:txXfrm>
    </dsp:sp>
    <dsp:sp modelId="{3A062BD6-0B47-4232-82B8-27B665EB0091}">
      <dsp:nvSpPr>
        <dsp:cNvPr id="0" name=""/>
        <dsp:cNvSpPr/>
      </dsp:nvSpPr>
      <dsp:spPr>
        <a:xfrm>
          <a:off x="1257321" y="2740526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Cronograma preliminar de actividades</a:t>
          </a:r>
          <a:endParaRPr lang="es-ES" sz="2400" b="0" kern="1200" dirty="0"/>
        </a:p>
      </dsp:txBody>
      <dsp:txXfrm>
        <a:off x="1257321" y="2740526"/>
        <a:ext cx="7925085" cy="358405"/>
      </dsp:txXfrm>
    </dsp:sp>
    <dsp:sp modelId="{A20216CD-656F-444B-8108-52E0F0D90685}">
      <dsp:nvSpPr>
        <dsp:cNvPr id="0" name=""/>
        <dsp:cNvSpPr/>
      </dsp:nvSpPr>
      <dsp:spPr>
        <a:xfrm>
          <a:off x="1244378" y="3197321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Descripción detallada de las actividades</a:t>
          </a:r>
          <a:endParaRPr lang="es-ES" sz="2400" b="0" kern="1200" dirty="0"/>
        </a:p>
      </dsp:txBody>
      <dsp:txXfrm>
        <a:off x="1244378" y="3197321"/>
        <a:ext cx="7925085" cy="358405"/>
      </dsp:txXfrm>
    </dsp:sp>
    <dsp:sp modelId="{9703D7E9-A7EF-4752-A3D9-4BAE17C80C45}">
      <dsp:nvSpPr>
        <dsp:cNvPr id="0" name=""/>
        <dsp:cNvSpPr/>
      </dsp:nvSpPr>
      <dsp:spPr>
        <a:xfrm>
          <a:off x="1218515" y="3658259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Lugar donde se realizará el proyecto</a:t>
          </a:r>
          <a:endParaRPr lang="es-ES" sz="2400" b="0" kern="1200" dirty="0"/>
        </a:p>
      </dsp:txBody>
      <dsp:txXfrm>
        <a:off x="1218515" y="3658259"/>
        <a:ext cx="7925085" cy="358405"/>
      </dsp:txXfrm>
    </dsp:sp>
    <dsp:sp modelId="{6D3AB3B9-90BA-4C6D-9AB0-42B96953B310}">
      <dsp:nvSpPr>
        <dsp:cNvPr id="0" name=""/>
        <dsp:cNvSpPr/>
      </dsp:nvSpPr>
      <dsp:spPr>
        <a:xfrm>
          <a:off x="1205584" y="4124689"/>
          <a:ext cx="7925085" cy="3584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0" kern="1200" dirty="0" smtClean="0"/>
            <a:t>Información sobre la empresa donde se desarrollará el proyecto</a:t>
          </a:r>
          <a:endParaRPr lang="es-ES" sz="2400" b="0" kern="1200" dirty="0"/>
        </a:p>
      </dsp:txBody>
      <dsp:txXfrm>
        <a:off x="1205584" y="4124689"/>
        <a:ext cx="7925085" cy="3584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C186-6F1B-444E-AC07-9702CEE18E39}">
      <dsp:nvSpPr>
        <dsp:cNvPr id="0" name=""/>
        <dsp:cNvSpPr/>
      </dsp:nvSpPr>
      <dsp:spPr>
        <a:xfrm rot="5400000">
          <a:off x="2001766" y="610570"/>
          <a:ext cx="436453" cy="2935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DD34B-F957-4759-AADC-D63C64EA3775}">
      <dsp:nvSpPr>
        <dsp:cNvPr id="0" name=""/>
        <dsp:cNvSpPr/>
      </dsp:nvSpPr>
      <dsp:spPr>
        <a:xfrm>
          <a:off x="1645498" y="301897"/>
          <a:ext cx="942779" cy="274248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Preliminares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1658888" y="315287"/>
        <a:ext cx="915999" cy="247468"/>
      </dsp:txXfrm>
    </dsp:sp>
    <dsp:sp modelId="{5EC68459-7233-4DBC-BFC3-EC1301209169}">
      <dsp:nvSpPr>
        <dsp:cNvPr id="0" name=""/>
        <dsp:cNvSpPr/>
      </dsp:nvSpPr>
      <dsp:spPr>
        <a:xfrm>
          <a:off x="2656983" y="262971"/>
          <a:ext cx="1177674" cy="513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Portada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Agradecimientos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Resumen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Índice</a:t>
          </a:r>
          <a:endParaRPr lang="es-ES" sz="900" kern="1200" dirty="0"/>
        </a:p>
      </dsp:txBody>
      <dsp:txXfrm>
        <a:off x="2656983" y="262971"/>
        <a:ext cx="1177674" cy="513952"/>
      </dsp:txXfrm>
    </dsp:sp>
    <dsp:sp modelId="{8AAFA5EE-D7AB-4CB2-B405-69F46D4050AE}">
      <dsp:nvSpPr>
        <dsp:cNvPr id="0" name=""/>
        <dsp:cNvSpPr/>
      </dsp:nvSpPr>
      <dsp:spPr>
        <a:xfrm rot="5400000">
          <a:off x="2612252" y="1260552"/>
          <a:ext cx="493903" cy="27979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722819"/>
            <a:satOff val="3446"/>
            <a:lumOff val="14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E49248-E2B3-4C87-BCBE-4BF4C2C22439}">
      <dsp:nvSpPr>
        <dsp:cNvPr id="0" name=""/>
        <dsp:cNvSpPr/>
      </dsp:nvSpPr>
      <dsp:spPr>
        <a:xfrm>
          <a:off x="2358607" y="808254"/>
          <a:ext cx="884453" cy="397409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Generalidades del proyecto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2378010" y="827657"/>
        <a:ext cx="845647" cy="358603"/>
      </dsp:txXfrm>
    </dsp:sp>
    <dsp:sp modelId="{5B1FDF77-16F3-4B4D-BF10-34DB93EA4069}">
      <dsp:nvSpPr>
        <dsp:cNvPr id="0" name=""/>
        <dsp:cNvSpPr/>
      </dsp:nvSpPr>
      <dsp:spPr>
        <a:xfrm>
          <a:off x="3360068" y="651979"/>
          <a:ext cx="3761938" cy="628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Introducción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Descripción de la empresa y del puesto o área del estudiante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Problemas a resolver , priorizándolos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Objetivos (General y Especifico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Justificación</a:t>
          </a:r>
          <a:endParaRPr lang="es-ES" sz="900" kern="1200" dirty="0"/>
        </a:p>
      </dsp:txBody>
      <dsp:txXfrm>
        <a:off x="3360068" y="651979"/>
        <a:ext cx="3761938" cy="628342"/>
      </dsp:txXfrm>
    </dsp:sp>
    <dsp:sp modelId="{E05E0F59-431B-4D2B-9E30-08CE5FDD7BAE}">
      <dsp:nvSpPr>
        <dsp:cNvPr id="0" name=""/>
        <dsp:cNvSpPr/>
      </dsp:nvSpPr>
      <dsp:spPr>
        <a:xfrm rot="5400000">
          <a:off x="3324417" y="1724479"/>
          <a:ext cx="576897" cy="2715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445639"/>
            <a:satOff val="6893"/>
            <a:lumOff val="2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ECECD-63FC-44DB-992B-1AA2FF9A92C9}">
      <dsp:nvSpPr>
        <dsp:cNvPr id="0" name=""/>
        <dsp:cNvSpPr/>
      </dsp:nvSpPr>
      <dsp:spPr>
        <a:xfrm>
          <a:off x="3030793" y="1337439"/>
          <a:ext cx="996852" cy="397409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Marco teórico</a:t>
          </a:r>
          <a:endParaRPr lang="es-ES" sz="1000" b="1" kern="1200" dirty="0"/>
        </a:p>
      </dsp:txBody>
      <dsp:txXfrm>
        <a:off x="3050196" y="1356842"/>
        <a:ext cx="958046" cy="358603"/>
      </dsp:txXfrm>
    </dsp:sp>
    <dsp:sp modelId="{AA7839A2-9C0B-491C-8BE4-D4A7A29177FB}">
      <dsp:nvSpPr>
        <dsp:cNvPr id="0" name=""/>
        <dsp:cNvSpPr/>
      </dsp:nvSpPr>
      <dsp:spPr>
        <a:xfrm flipH="1">
          <a:off x="4093593" y="1366911"/>
          <a:ext cx="1092783" cy="3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Fundamentos  teóricos</a:t>
          </a:r>
          <a:endParaRPr lang="es-ES" sz="900" kern="1200" dirty="0"/>
        </a:p>
      </dsp:txBody>
      <dsp:txXfrm>
        <a:off x="4093593" y="1366911"/>
        <a:ext cx="1092783" cy="321204"/>
      </dsp:txXfrm>
    </dsp:sp>
    <dsp:sp modelId="{E45D5CCC-44EA-4254-8B61-82BA4CFA9382}">
      <dsp:nvSpPr>
        <dsp:cNvPr id="0" name=""/>
        <dsp:cNvSpPr/>
      </dsp:nvSpPr>
      <dsp:spPr>
        <a:xfrm rot="5400000">
          <a:off x="4039474" y="2214662"/>
          <a:ext cx="503613" cy="2737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5168458"/>
            <a:satOff val="10339"/>
            <a:lumOff val="43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DF46B-0E06-447E-BA4C-14FD40239796}">
      <dsp:nvSpPr>
        <dsp:cNvPr id="0" name=""/>
        <dsp:cNvSpPr/>
      </dsp:nvSpPr>
      <dsp:spPr>
        <a:xfrm>
          <a:off x="3884603" y="1785710"/>
          <a:ext cx="696652" cy="39740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Desarrollo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3904006" y="1805113"/>
        <a:ext cx="657846" cy="358603"/>
      </dsp:txXfrm>
    </dsp:sp>
    <dsp:sp modelId="{09936D58-B614-419F-95FF-CA085F067672}">
      <dsp:nvSpPr>
        <dsp:cNvPr id="0" name=""/>
        <dsp:cNvSpPr/>
      </dsp:nvSpPr>
      <dsp:spPr>
        <a:xfrm>
          <a:off x="4574731" y="1817050"/>
          <a:ext cx="1476735" cy="3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Procedimiento de las actividades realizadas</a:t>
          </a:r>
          <a:endParaRPr lang="es-ES" sz="900" kern="1200" dirty="0"/>
        </a:p>
      </dsp:txBody>
      <dsp:txXfrm>
        <a:off x="4574731" y="1817050"/>
        <a:ext cx="1476735" cy="321204"/>
      </dsp:txXfrm>
    </dsp:sp>
    <dsp:sp modelId="{45B6A701-DC9E-4F05-A383-F0AF3BC39363}">
      <dsp:nvSpPr>
        <dsp:cNvPr id="0" name=""/>
        <dsp:cNvSpPr/>
      </dsp:nvSpPr>
      <dsp:spPr>
        <a:xfrm rot="5400000">
          <a:off x="4536714" y="2826662"/>
          <a:ext cx="559187" cy="29306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891277"/>
            <a:satOff val="13786"/>
            <a:lumOff val="5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98EAB-702C-4757-8C5C-1ED5400CCF10}">
      <dsp:nvSpPr>
        <dsp:cNvPr id="0" name=""/>
        <dsp:cNvSpPr/>
      </dsp:nvSpPr>
      <dsp:spPr>
        <a:xfrm>
          <a:off x="4360644" y="2423526"/>
          <a:ext cx="829359" cy="397409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Resultados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4380047" y="2442929"/>
        <a:ext cx="790553" cy="358603"/>
      </dsp:txXfrm>
    </dsp:sp>
    <dsp:sp modelId="{F9E8D960-4BD2-43B0-973C-5EB80063EF5C}">
      <dsp:nvSpPr>
        <dsp:cNvPr id="0" name=""/>
        <dsp:cNvSpPr/>
      </dsp:nvSpPr>
      <dsp:spPr>
        <a:xfrm>
          <a:off x="5177496" y="2200130"/>
          <a:ext cx="3047176" cy="782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Resultados, planos, gráficas, prototipos, manuales, programas, análisis estadísticos, modelos matemáticos, simulaciones, normatividades, regulaciones y restricciones, entre otros. Solo para proyectos que por su naturaleza requieran: estudio de mercado, estudio técnico y estudio económico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Actividades Sociales realizadas en la empresa (si es el caso)</a:t>
          </a:r>
          <a:endParaRPr lang="es-ES" sz="900" kern="1200" dirty="0"/>
        </a:p>
      </dsp:txBody>
      <dsp:txXfrm>
        <a:off x="5177496" y="2200130"/>
        <a:ext cx="3047176" cy="782344"/>
      </dsp:txXfrm>
    </dsp:sp>
    <dsp:sp modelId="{889EF284-C3FF-4F90-B238-670FB83DAB0B}">
      <dsp:nvSpPr>
        <dsp:cNvPr id="0" name=""/>
        <dsp:cNvSpPr/>
      </dsp:nvSpPr>
      <dsp:spPr>
        <a:xfrm rot="5400000">
          <a:off x="5325160" y="3316173"/>
          <a:ext cx="683560" cy="2941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8614096"/>
            <a:satOff val="17232"/>
            <a:lumOff val="73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E950D-288E-4D7E-BD97-AE64B8F1116E}">
      <dsp:nvSpPr>
        <dsp:cNvPr id="0" name=""/>
        <dsp:cNvSpPr/>
      </dsp:nvSpPr>
      <dsp:spPr>
        <a:xfrm>
          <a:off x="5018467" y="3029000"/>
          <a:ext cx="943210" cy="39740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Conclusiones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037870" y="3048403"/>
        <a:ext cx="904404" cy="358603"/>
      </dsp:txXfrm>
    </dsp:sp>
    <dsp:sp modelId="{094A9944-D495-4363-A2C5-2DB8EEEEE354}">
      <dsp:nvSpPr>
        <dsp:cNvPr id="0" name=""/>
        <dsp:cNvSpPr/>
      </dsp:nvSpPr>
      <dsp:spPr>
        <a:xfrm>
          <a:off x="6023491" y="3067158"/>
          <a:ext cx="2553670" cy="3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Conclusiones, recomendaciones y experiencia personal, profesional adquirida</a:t>
          </a:r>
          <a:endParaRPr lang="es-ES" sz="900" kern="1200" dirty="0"/>
        </a:p>
      </dsp:txBody>
      <dsp:txXfrm>
        <a:off x="6023491" y="3067158"/>
        <a:ext cx="2553670" cy="321204"/>
      </dsp:txXfrm>
    </dsp:sp>
    <dsp:sp modelId="{4567C4CE-DA0B-4B6E-833A-DEF900649318}">
      <dsp:nvSpPr>
        <dsp:cNvPr id="0" name=""/>
        <dsp:cNvSpPr/>
      </dsp:nvSpPr>
      <dsp:spPr>
        <a:xfrm rot="5400000">
          <a:off x="6936104" y="3869627"/>
          <a:ext cx="282344" cy="3631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0336915"/>
            <a:satOff val="20679"/>
            <a:lumOff val="87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C756E-B188-46DA-B68D-5735D452DAA8}">
      <dsp:nvSpPr>
        <dsp:cNvPr id="0" name=""/>
        <dsp:cNvSpPr/>
      </dsp:nvSpPr>
      <dsp:spPr>
        <a:xfrm>
          <a:off x="5890617" y="3512557"/>
          <a:ext cx="1652274" cy="397409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Competencias desarrolladas o aplicadas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5910020" y="3531960"/>
        <a:ext cx="1613468" cy="358603"/>
      </dsp:txXfrm>
    </dsp:sp>
    <dsp:sp modelId="{50A0E649-B8DC-4558-9816-A878B9E773C9}">
      <dsp:nvSpPr>
        <dsp:cNvPr id="0" name=""/>
        <dsp:cNvSpPr/>
      </dsp:nvSpPr>
      <dsp:spPr>
        <a:xfrm>
          <a:off x="7227438" y="3722832"/>
          <a:ext cx="412930" cy="3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1DAB5-8511-4A4D-971B-F5DC33667AA9}">
      <dsp:nvSpPr>
        <dsp:cNvPr id="0" name=""/>
        <dsp:cNvSpPr/>
      </dsp:nvSpPr>
      <dsp:spPr>
        <a:xfrm rot="5400000">
          <a:off x="7647906" y="4384099"/>
          <a:ext cx="469903" cy="30187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29C57-4B69-478F-AD78-6F38A46598FB}">
      <dsp:nvSpPr>
        <dsp:cNvPr id="0" name=""/>
        <dsp:cNvSpPr/>
      </dsp:nvSpPr>
      <dsp:spPr>
        <a:xfrm>
          <a:off x="7157162" y="3940593"/>
          <a:ext cx="1127129" cy="397409"/>
        </a:xfrm>
        <a:prstGeom prst="roundRect">
          <a:avLst>
            <a:gd name="adj" fmla="val 166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/>
            <a:t>Fuentes de información</a:t>
          </a:r>
          <a:endParaRPr lang="es-ES" sz="1000" b="1" kern="1200" dirty="0"/>
        </a:p>
      </dsp:txBody>
      <dsp:txXfrm>
        <a:off x="7176565" y="3959996"/>
        <a:ext cx="1088323" cy="358603"/>
      </dsp:txXfrm>
    </dsp:sp>
    <dsp:sp modelId="{DF6FFC6B-B6B4-40F2-AB33-457C6BFF6206}">
      <dsp:nvSpPr>
        <dsp:cNvPr id="0" name=""/>
        <dsp:cNvSpPr/>
      </dsp:nvSpPr>
      <dsp:spPr>
        <a:xfrm>
          <a:off x="7709139" y="4141794"/>
          <a:ext cx="412930" cy="321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97C2F-27DF-4D9C-9106-C8DF37633D34}">
      <dsp:nvSpPr>
        <dsp:cNvPr id="0" name=""/>
        <dsp:cNvSpPr/>
      </dsp:nvSpPr>
      <dsp:spPr>
        <a:xfrm>
          <a:off x="8158703" y="4516790"/>
          <a:ext cx="567754" cy="39740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 smtClean="0">
              <a:solidFill>
                <a:schemeClr val="tx1"/>
              </a:solidFill>
            </a:rPr>
            <a:t>Anexos</a:t>
          </a:r>
          <a:endParaRPr lang="es-ES" sz="1000" b="1" kern="1200" dirty="0">
            <a:solidFill>
              <a:schemeClr val="tx1"/>
            </a:solidFill>
          </a:endParaRPr>
        </a:p>
      </dsp:txBody>
      <dsp:txXfrm>
        <a:off x="8178106" y="4536193"/>
        <a:ext cx="528948" cy="358603"/>
      </dsp:txXfrm>
    </dsp:sp>
    <dsp:sp modelId="{46DF4751-CA31-402A-A4CD-F49815F0EA94}">
      <dsp:nvSpPr>
        <dsp:cNvPr id="0" name=""/>
        <dsp:cNvSpPr/>
      </dsp:nvSpPr>
      <dsp:spPr>
        <a:xfrm>
          <a:off x="8819747" y="4296272"/>
          <a:ext cx="2629447" cy="777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Anexos (carta de autorización por parte de la empresa u organización para la titulación y otros si son necesarios)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Registros de productos (patentes, derechos de autor, compra-venta del proyecto, etc.)</a:t>
          </a:r>
          <a:endParaRPr lang="es-ES" sz="900" kern="1200" dirty="0"/>
        </a:p>
      </dsp:txBody>
      <dsp:txXfrm>
        <a:off x="8819747" y="4296272"/>
        <a:ext cx="2629447" cy="7774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C33AA-41F8-4F11-955D-A60B0740217C}">
      <dsp:nvSpPr>
        <dsp:cNvPr id="0" name=""/>
        <dsp:cNvSpPr/>
      </dsp:nvSpPr>
      <dsp:spPr>
        <a:xfrm>
          <a:off x="0" y="0"/>
          <a:ext cx="10718800" cy="15518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b="1" kern="1200" dirty="0" smtClean="0">
              <a:solidFill>
                <a:schemeClr val="tx1"/>
              </a:solidFill>
            </a:rPr>
            <a:t>Contactos</a:t>
          </a:r>
          <a:endParaRPr lang="es-ES" sz="6500" b="1" kern="1200" dirty="0">
            <a:solidFill>
              <a:schemeClr val="tx1"/>
            </a:solidFill>
          </a:endParaRPr>
        </a:p>
      </dsp:txBody>
      <dsp:txXfrm>
        <a:off x="0" y="0"/>
        <a:ext cx="10718800" cy="1551867"/>
      </dsp:txXfrm>
    </dsp:sp>
    <dsp:sp modelId="{A584E713-AA60-4EAC-B19F-8CA48E2BDD48}">
      <dsp:nvSpPr>
        <dsp:cNvPr id="0" name=""/>
        <dsp:cNvSpPr/>
      </dsp:nvSpPr>
      <dsp:spPr>
        <a:xfrm>
          <a:off x="5233" y="1551867"/>
          <a:ext cx="3569444" cy="3258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División de Estudios</a:t>
          </a:r>
          <a:endParaRPr lang="es-ES" sz="1800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Ingeniería en </a:t>
          </a:r>
          <a:r>
            <a:rPr lang="es-ES" sz="1400" b="1" kern="1200" dirty="0" smtClean="0"/>
            <a:t>Agronomía Modalidad Presencial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1"/>
            </a:rPr>
            <a:t>c_agronomía@vmorelia.tecnm.mx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Ingeniería en </a:t>
          </a:r>
          <a:r>
            <a:rPr lang="es-ES" sz="1400" b="1" kern="1200" dirty="0" smtClean="0"/>
            <a:t>Agronomía Modalidad Mixta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2"/>
            </a:rPr>
            <a:t>c_edudistancia@vmorelia.tecnm.mx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Ingeniería en </a:t>
          </a:r>
          <a:r>
            <a:rPr lang="es-ES" sz="1400" b="1" kern="1200" dirty="0" smtClean="0"/>
            <a:t>Innovación Agrícola Sustentable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3"/>
            </a:rPr>
            <a:t>c_innovacion@vmorelia.tecnm.mx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Ingeniería </a:t>
          </a:r>
          <a:r>
            <a:rPr lang="es-ES" sz="1400" b="1" kern="1200" dirty="0" smtClean="0"/>
            <a:t>Forestal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4"/>
            </a:rPr>
            <a:t>c_forestal@vmorelia.tecnm.mx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Ingeniería </a:t>
          </a:r>
          <a:r>
            <a:rPr lang="es-ES" sz="1400" b="1" kern="1200" dirty="0" smtClean="0"/>
            <a:t>Ambiental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5"/>
            </a:rPr>
            <a:t>c</a:t>
          </a:r>
          <a:r>
            <a:rPr lang="es-ES" sz="1400" kern="1200" dirty="0" smtClean="0">
              <a:uFillTx/>
              <a:hlinkClick xmlns:r="http://schemas.openxmlformats.org/officeDocument/2006/relationships" r:id="rId6"/>
            </a:rPr>
            <a:t>_ambiental@vmorelia.tecnm.mx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Licenciatura en </a:t>
          </a:r>
          <a:r>
            <a:rPr lang="es-ES" sz="1400" b="1" kern="1200" dirty="0" smtClean="0"/>
            <a:t>Administración</a:t>
          </a:r>
          <a:endParaRPr lang="en-US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uFillTx/>
              <a:hlinkClick xmlns:r="http://schemas.openxmlformats.org/officeDocument/2006/relationships" r:id="rId7"/>
            </a:rPr>
            <a:t>c_administración@vmorelia.tecnm.mx</a:t>
          </a:r>
          <a:endParaRPr lang="es-ES" sz="1400" kern="1200" dirty="0"/>
        </a:p>
      </dsp:txBody>
      <dsp:txXfrm>
        <a:off x="5233" y="1551867"/>
        <a:ext cx="3569444" cy="3258921"/>
      </dsp:txXfrm>
    </dsp:sp>
    <dsp:sp modelId="{3BAE54BD-1B88-445D-8D8E-E3A6F3B8A732}">
      <dsp:nvSpPr>
        <dsp:cNvPr id="0" name=""/>
        <dsp:cNvSpPr/>
      </dsp:nvSpPr>
      <dsp:spPr>
        <a:xfrm>
          <a:off x="3574677" y="1551867"/>
          <a:ext cx="3569444" cy="3258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uFillTx/>
              <a:hlinkClick xmlns:r="http://schemas.openxmlformats.org/officeDocument/2006/relationships" r:id="rId8"/>
            </a:rPr>
            <a:t>Vinculación</a:t>
          </a:r>
          <a:endParaRPr lang="es-ES" sz="1800" kern="1200" dirty="0" smtClean="0">
            <a:uFillTx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uFillTx/>
            </a:rPr>
            <a:t>Mayra Nieto</a:t>
          </a:r>
          <a:endParaRPr lang="es-E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b="1" u="sng" kern="1200" dirty="0" smtClean="0">
              <a:uFillTx/>
              <a:hlinkClick xmlns:r="http://schemas.openxmlformats.org/officeDocument/2006/relationships" r:id="rId8"/>
            </a:rPr>
            <a:t>promocion.profesional@vmorelia.tecnm.mx</a:t>
          </a:r>
          <a:endParaRPr lang="es-ES" sz="1400" b="1" u="sng" kern="1200" dirty="0"/>
        </a:p>
      </dsp:txBody>
      <dsp:txXfrm>
        <a:off x="3574677" y="1551867"/>
        <a:ext cx="3569444" cy="3258921"/>
      </dsp:txXfrm>
    </dsp:sp>
    <dsp:sp modelId="{21199DA3-08B7-452C-974F-21372C294305}">
      <dsp:nvSpPr>
        <dsp:cNvPr id="0" name=""/>
        <dsp:cNvSpPr/>
      </dsp:nvSpPr>
      <dsp:spPr>
        <a:xfrm>
          <a:off x="7144122" y="1551867"/>
          <a:ext cx="3569444" cy="3258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u="sng" kern="1200" dirty="0" smtClean="0"/>
            <a:t>Departamentos Académicos</a:t>
          </a:r>
          <a:endParaRPr lang="es-ES" sz="1800" u="sng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Depto. de Ingenierías                   Martha Rodríguez Huerta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uFillTx/>
              <a:hlinkClick xmlns:r="http://schemas.openxmlformats.org/officeDocument/2006/relationships" r:id="rId9"/>
            </a:rPr>
            <a:t>martha.rh@vmorelia.tecnm.mx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Depto. de Ciencias Económico Administrativas                           Juana Marcela García Guzmán                           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uFillTx/>
              <a:hlinkClick xmlns:r="http://schemas.openxmlformats.org/officeDocument/2006/relationships" r:id="rId10"/>
            </a:rPr>
            <a:t>juana.gg@vmorelia.tecnm.mx</a:t>
          </a:r>
          <a:endParaRPr lang="en-US" sz="18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7144122" y="1551867"/>
        <a:ext cx="3569444" cy="3258921"/>
      </dsp:txXfrm>
    </dsp:sp>
    <dsp:sp modelId="{E3C3F845-9770-4082-B672-236E8300D4E9}">
      <dsp:nvSpPr>
        <dsp:cNvPr id="0" name=""/>
        <dsp:cNvSpPr/>
      </dsp:nvSpPr>
      <dsp:spPr>
        <a:xfrm>
          <a:off x="0" y="4810789"/>
          <a:ext cx="10718800" cy="36210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8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6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7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7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3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1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33001-B1F9-4FB8-8EB5-32D4B49FC5D7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30FD4-11C9-4F38-98A3-85DA3BD2C01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104"/>
            <a:ext cx="12192000" cy="6858000"/>
          </a:xfrm>
        </p:spPr>
      </p:pic>
      <p:pic>
        <p:nvPicPr>
          <p:cNvPr id="6154" name="Picture 10" descr="No hay ninguna descripción de la foto disponi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"/>
          <a:stretch/>
        </p:blipFill>
        <p:spPr bwMode="auto">
          <a:xfrm>
            <a:off x="325242" y="1476103"/>
            <a:ext cx="6633506" cy="47586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981" y="849086"/>
            <a:ext cx="5695601" cy="5385654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23" name="Rectángulo redondeado 22"/>
          <p:cNvSpPr/>
          <p:nvPr/>
        </p:nvSpPr>
        <p:spPr>
          <a:xfrm>
            <a:off x="3947160" y="938847"/>
            <a:ext cx="5754981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Gestión Tecnológica y Vinculación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385563" y="2110628"/>
            <a:ext cx="57080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Plática Informativa </a:t>
            </a:r>
          </a:p>
          <a:p>
            <a:pPr algn="ctr"/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para la operación y Acreditación de la Residencia Profesional </a:t>
            </a:r>
          </a:p>
          <a:p>
            <a:pPr algn="ctr"/>
            <a:endParaRPr lang="es-ES" sz="4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s-ES" sz="4000" dirty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a</a:t>
            </a:r>
            <a:r>
              <a:rPr lang="es-ES" sz="4000" dirty="0" smtClean="0">
                <a:solidFill>
                  <a:schemeClr val="accent1">
                    <a:lumMod val="50000"/>
                  </a:schemeClr>
                </a:solidFill>
                <a:latin typeface="Baskerville Old Face" panose="02020602080505020303" pitchFamily="18" charset="0"/>
              </a:rPr>
              <a:t>gosto-diciembre 2025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9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89324" y="900546"/>
            <a:ext cx="1018645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¿Cuáles son los pasos previos a la inscripción de residencias?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68971785"/>
              </p:ext>
            </p:extLst>
          </p:nvPr>
        </p:nvGraphicFramePr>
        <p:xfrm>
          <a:off x="133198" y="1466840"/>
          <a:ext cx="11780128" cy="503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595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85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¿Qué debe contener el reporte preliminar?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83419228"/>
              </p:ext>
            </p:extLst>
          </p:nvPr>
        </p:nvGraphicFramePr>
        <p:xfrm>
          <a:off x="1484448" y="1572511"/>
          <a:ext cx="9223103" cy="477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585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59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21165669"/>
              </p:ext>
            </p:extLst>
          </p:nvPr>
        </p:nvGraphicFramePr>
        <p:xfrm>
          <a:off x="-2" y="1186413"/>
          <a:ext cx="118872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ángulo redondeado 9"/>
          <p:cNvSpPr/>
          <p:nvPr/>
        </p:nvSpPr>
        <p:spPr>
          <a:xfrm>
            <a:off x="133200" y="925946"/>
            <a:ext cx="7064433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¿Qué contiene el Reporte Final?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1" y="1389594"/>
            <a:ext cx="11878491" cy="4880577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24097"/>
            <a:ext cx="7931300" cy="80731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¿Dónde están todos los formatos y calendario  de Residencias Profesionales?</a:t>
            </a:r>
            <a:endParaRPr lang="en-US" sz="24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794587" y="1982664"/>
            <a:ext cx="855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smtClean="0"/>
              <a:t>normateca.vmorelia.net</a:t>
            </a:r>
            <a:endParaRPr lang="en-US" sz="40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64" y="3069488"/>
            <a:ext cx="5107561" cy="2643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237" y="3038430"/>
            <a:ext cx="5092150" cy="26439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68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662920" y="5261582"/>
            <a:ext cx="6815065" cy="321486"/>
          </a:xfrm>
          <a:prstGeom prst="rect">
            <a:avLst/>
          </a:prstGeom>
          <a:solidFill>
            <a:srgbClr val="92D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58908" tIns="0" rIns="258908" bIns="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tx1"/>
                </a:solidFill>
              </a:rPr>
              <a:t>Departamento de Gestión Tecnológica y Vinculación</a:t>
            </a:r>
            <a:endParaRPr lang="es-ES" sz="1600" b="1" kern="12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77704" y="4345087"/>
            <a:ext cx="9785499" cy="1412236"/>
          </a:xfrm>
          <a:prstGeom prst="rect">
            <a:avLst/>
          </a:prstGeom>
        </p:spPr>
        <p:style>
          <a:lnRef idx="2">
            <a:schemeClr val="accent3">
              <a:hueOff val="1355300"/>
              <a:satOff val="50000"/>
              <a:lumOff val="-73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91"/>
            <a:ext cx="12192000" cy="7014754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936" y="576894"/>
            <a:ext cx="12192000" cy="5872370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45901" y="774965"/>
            <a:ext cx="7651900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¿Qué se debe entregar a las diferentes áreas 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77704" y="4517821"/>
            <a:ext cx="9785499" cy="1755669"/>
          </a:xfrm>
          <a:prstGeom prst="rect">
            <a:avLst/>
          </a:prstGeom>
        </p:spPr>
        <p:style>
          <a:lnRef idx="2">
            <a:schemeClr val="accent3">
              <a:hueOff val="1355300"/>
              <a:satOff val="50000"/>
              <a:lumOff val="-735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7" name="Grupo 16"/>
          <p:cNvGrpSpPr/>
          <p:nvPr/>
        </p:nvGrpSpPr>
        <p:grpSpPr>
          <a:xfrm>
            <a:off x="2874142" y="4594367"/>
            <a:ext cx="6849849" cy="356270"/>
            <a:chOff x="1364470" y="3046783"/>
            <a:chExt cx="6849849" cy="356270"/>
          </a:xfrm>
          <a:solidFill>
            <a:srgbClr val="92D050"/>
          </a:solidFill>
        </p:grpSpPr>
        <p:sp>
          <p:nvSpPr>
            <p:cNvPr id="18" name="Rectángulo redondeado 17"/>
            <p:cNvSpPr/>
            <p:nvPr/>
          </p:nvSpPr>
          <p:spPr>
            <a:xfrm>
              <a:off x="1364470" y="3046783"/>
              <a:ext cx="6849849" cy="35627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0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uadroTexto 18"/>
            <p:cNvSpPr txBox="1"/>
            <p:nvPr/>
          </p:nvSpPr>
          <p:spPr>
            <a:xfrm>
              <a:off x="1381862" y="3064175"/>
              <a:ext cx="6815065" cy="32148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8908" tIns="0" rIns="258908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>
                  <a:solidFill>
                    <a:schemeClr val="tx1"/>
                  </a:solidFill>
                </a:rPr>
                <a:t>Departamento de Gestión Tecnológica y Vinculación</a:t>
              </a:r>
              <a:endParaRPr lang="es-ES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1177704" y="1342764"/>
            <a:ext cx="10198618" cy="5106500"/>
            <a:chOff x="1177704" y="1342764"/>
            <a:chExt cx="10198618" cy="5106500"/>
          </a:xfrm>
        </p:grpSpPr>
        <p:grpSp>
          <p:nvGrpSpPr>
            <p:cNvPr id="2" name="Grupo 1"/>
            <p:cNvGrpSpPr/>
            <p:nvPr/>
          </p:nvGrpSpPr>
          <p:grpSpPr>
            <a:xfrm>
              <a:off x="1177704" y="1342764"/>
              <a:ext cx="9785500" cy="3128242"/>
              <a:chOff x="910933" y="1436914"/>
              <a:chExt cx="9785500" cy="3515638"/>
            </a:xfrm>
          </p:grpSpPr>
          <p:sp>
            <p:nvSpPr>
              <p:cNvPr id="3" name="Forma libre 2"/>
              <p:cNvSpPr/>
              <p:nvPr/>
            </p:nvSpPr>
            <p:spPr>
              <a:xfrm>
                <a:off x="910933" y="1436914"/>
                <a:ext cx="9785499" cy="1162732"/>
              </a:xfrm>
              <a:custGeom>
                <a:avLst/>
                <a:gdLst>
                  <a:gd name="connsiteX0" fmla="*/ 0 w 9785499"/>
                  <a:gd name="connsiteY0" fmla="*/ 0 h 2898000"/>
                  <a:gd name="connsiteX1" fmla="*/ 9785499 w 9785499"/>
                  <a:gd name="connsiteY1" fmla="*/ 0 h 2898000"/>
                  <a:gd name="connsiteX2" fmla="*/ 9785499 w 9785499"/>
                  <a:gd name="connsiteY2" fmla="*/ 2898000 h 2898000"/>
                  <a:gd name="connsiteX3" fmla="*/ 0 w 9785499"/>
                  <a:gd name="connsiteY3" fmla="*/ 2898000 h 2898000"/>
                  <a:gd name="connsiteX4" fmla="*/ 0 w 9785499"/>
                  <a:gd name="connsiteY4" fmla="*/ 0 h 289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499" h="2898000">
                    <a:moveTo>
                      <a:pt x="0" y="0"/>
                    </a:moveTo>
                    <a:lnTo>
                      <a:pt x="9785499" y="0"/>
                    </a:lnTo>
                    <a:lnTo>
                      <a:pt x="9785499" y="2898000"/>
                    </a:lnTo>
                    <a:lnTo>
                      <a:pt x="0" y="28980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9463" tIns="833120" rIns="759463" bIns="78232" numCol="1" spcCol="1270" anchor="t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Solicitud de residencias (original)</a:t>
                </a:r>
                <a:endParaRPr lang="es-ES" sz="1100" kern="1200" dirty="0"/>
              </a:p>
            </p:txBody>
          </p:sp>
          <p:sp>
            <p:nvSpPr>
              <p:cNvPr id="6" name="Forma libre 5"/>
              <p:cNvSpPr/>
              <p:nvPr/>
            </p:nvSpPr>
            <p:spPr>
              <a:xfrm>
                <a:off x="2365984" y="1611503"/>
                <a:ext cx="6849849" cy="359128"/>
              </a:xfrm>
              <a:custGeom>
                <a:avLst/>
                <a:gdLst>
                  <a:gd name="connsiteX0" fmla="*/ 0 w 6849849"/>
                  <a:gd name="connsiteY0" fmla="*/ 59856 h 359128"/>
                  <a:gd name="connsiteX1" fmla="*/ 59856 w 6849849"/>
                  <a:gd name="connsiteY1" fmla="*/ 0 h 359128"/>
                  <a:gd name="connsiteX2" fmla="*/ 6789993 w 6849849"/>
                  <a:gd name="connsiteY2" fmla="*/ 0 h 359128"/>
                  <a:gd name="connsiteX3" fmla="*/ 6849849 w 6849849"/>
                  <a:gd name="connsiteY3" fmla="*/ 59856 h 359128"/>
                  <a:gd name="connsiteX4" fmla="*/ 6849849 w 6849849"/>
                  <a:gd name="connsiteY4" fmla="*/ 299272 h 359128"/>
                  <a:gd name="connsiteX5" fmla="*/ 6789993 w 6849849"/>
                  <a:gd name="connsiteY5" fmla="*/ 359128 h 359128"/>
                  <a:gd name="connsiteX6" fmla="*/ 59856 w 6849849"/>
                  <a:gd name="connsiteY6" fmla="*/ 359128 h 359128"/>
                  <a:gd name="connsiteX7" fmla="*/ 0 w 6849849"/>
                  <a:gd name="connsiteY7" fmla="*/ 299272 h 359128"/>
                  <a:gd name="connsiteX8" fmla="*/ 0 w 6849849"/>
                  <a:gd name="connsiteY8" fmla="*/ 59856 h 359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49849" h="359128">
                    <a:moveTo>
                      <a:pt x="0" y="59856"/>
                    </a:moveTo>
                    <a:cubicBezTo>
                      <a:pt x="0" y="26798"/>
                      <a:pt x="26798" y="0"/>
                      <a:pt x="59856" y="0"/>
                    </a:cubicBezTo>
                    <a:lnTo>
                      <a:pt x="6789993" y="0"/>
                    </a:lnTo>
                    <a:cubicBezTo>
                      <a:pt x="6823051" y="0"/>
                      <a:pt x="6849849" y="26798"/>
                      <a:pt x="6849849" y="59856"/>
                    </a:cubicBezTo>
                    <a:lnTo>
                      <a:pt x="6849849" y="299272"/>
                    </a:lnTo>
                    <a:cubicBezTo>
                      <a:pt x="6849849" y="332330"/>
                      <a:pt x="6823051" y="359128"/>
                      <a:pt x="6789993" y="359128"/>
                    </a:cubicBezTo>
                    <a:lnTo>
                      <a:pt x="59856" y="359128"/>
                    </a:lnTo>
                    <a:cubicBezTo>
                      <a:pt x="26798" y="359128"/>
                      <a:pt x="0" y="332330"/>
                      <a:pt x="0" y="299272"/>
                    </a:cubicBezTo>
                    <a:lnTo>
                      <a:pt x="0" y="59856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6439" tIns="17531" rIns="276439" bIns="17531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kern="1200" dirty="0" smtClean="0">
                    <a:solidFill>
                      <a:schemeClr val="tx1"/>
                    </a:solidFill>
                  </a:rPr>
                  <a:t>División de Estudios Profesionales</a:t>
                </a:r>
                <a:endParaRPr lang="es-ES" sz="16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orma libre 8"/>
              <p:cNvSpPr/>
              <p:nvPr/>
            </p:nvSpPr>
            <p:spPr>
              <a:xfrm>
                <a:off x="923705" y="2646014"/>
                <a:ext cx="9772728" cy="2306538"/>
              </a:xfrm>
              <a:custGeom>
                <a:avLst/>
                <a:gdLst>
                  <a:gd name="connsiteX0" fmla="*/ 0 w 9785499"/>
                  <a:gd name="connsiteY0" fmla="*/ 0 h 1984500"/>
                  <a:gd name="connsiteX1" fmla="*/ 9785499 w 9785499"/>
                  <a:gd name="connsiteY1" fmla="*/ 0 h 1984500"/>
                  <a:gd name="connsiteX2" fmla="*/ 9785499 w 9785499"/>
                  <a:gd name="connsiteY2" fmla="*/ 1984500 h 1984500"/>
                  <a:gd name="connsiteX3" fmla="*/ 0 w 9785499"/>
                  <a:gd name="connsiteY3" fmla="*/ 1984500 h 1984500"/>
                  <a:gd name="connsiteX4" fmla="*/ 0 w 9785499"/>
                  <a:gd name="connsiteY4" fmla="*/ 0 h 198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85499" h="1984500">
                    <a:moveTo>
                      <a:pt x="0" y="0"/>
                    </a:moveTo>
                    <a:lnTo>
                      <a:pt x="9785499" y="0"/>
                    </a:lnTo>
                    <a:lnTo>
                      <a:pt x="9785499" y="1984500"/>
                    </a:lnTo>
                    <a:lnTo>
                      <a:pt x="0" y="198450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10395692"/>
                  <a:satOff val="-47968"/>
                  <a:lumOff val="1765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59463" tIns="833120" rIns="759463" bIns="78232" numCol="1" spcCol="1270" anchor="t" anchorCtr="0">
                <a:noAutofit/>
              </a:bodyPr>
              <a:lstStyle/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b="0" kern="1200" dirty="0" smtClean="0"/>
                  <a:t>Reporte Preliminar</a:t>
                </a:r>
                <a:endParaRPr lang="es-ES" sz="1100" b="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Formato de Registro de Asesoría (07) </a:t>
                </a:r>
                <a:endParaRPr lang="es-ES" sz="1100" b="1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Formato de Evaluación y Seguimiento (08)</a:t>
                </a:r>
                <a:endParaRPr lang="es-ES" sz="1100" b="1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Formato de Informe Semestral de Residencia Profesional ( 06 Asesor Interno)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Formato de Evaluación de Reporte Final (09)</a:t>
                </a:r>
                <a:endParaRPr lang="en-US" sz="1100" kern="1200" dirty="0"/>
              </a:p>
              <a:p>
                <a:pPr marL="57150" lvl="1" indent="-57150" algn="l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s-ES" sz="1100" kern="1200" dirty="0" smtClean="0"/>
                  <a:t>Reporte Final (formato digital)</a:t>
                </a:r>
                <a:endParaRPr lang="en-US" sz="1100" kern="1200" dirty="0"/>
              </a:p>
            </p:txBody>
          </p:sp>
          <p:sp>
            <p:nvSpPr>
              <p:cNvPr id="10" name="Forma libre 9"/>
              <p:cNvSpPr/>
              <p:nvPr/>
            </p:nvSpPr>
            <p:spPr>
              <a:xfrm>
                <a:off x="2162915" y="2795481"/>
                <a:ext cx="7307076" cy="356270"/>
              </a:xfrm>
              <a:custGeom>
                <a:avLst/>
                <a:gdLst>
                  <a:gd name="connsiteX0" fmla="*/ 0 w 7307076"/>
                  <a:gd name="connsiteY0" fmla="*/ 59380 h 356270"/>
                  <a:gd name="connsiteX1" fmla="*/ 59380 w 7307076"/>
                  <a:gd name="connsiteY1" fmla="*/ 0 h 356270"/>
                  <a:gd name="connsiteX2" fmla="*/ 7247696 w 7307076"/>
                  <a:gd name="connsiteY2" fmla="*/ 0 h 356270"/>
                  <a:gd name="connsiteX3" fmla="*/ 7307076 w 7307076"/>
                  <a:gd name="connsiteY3" fmla="*/ 59380 h 356270"/>
                  <a:gd name="connsiteX4" fmla="*/ 7307076 w 7307076"/>
                  <a:gd name="connsiteY4" fmla="*/ 296890 h 356270"/>
                  <a:gd name="connsiteX5" fmla="*/ 7247696 w 7307076"/>
                  <a:gd name="connsiteY5" fmla="*/ 356270 h 356270"/>
                  <a:gd name="connsiteX6" fmla="*/ 59380 w 7307076"/>
                  <a:gd name="connsiteY6" fmla="*/ 356270 h 356270"/>
                  <a:gd name="connsiteX7" fmla="*/ 0 w 7307076"/>
                  <a:gd name="connsiteY7" fmla="*/ 296890 h 356270"/>
                  <a:gd name="connsiteX8" fmla="*/ 0 w 7307076"/>
                  <a:gd name="connsiteY8" fmla="*/ 59380 h 35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07076" h="356270">
                    <a:moveTo>
                      <a:pt x="0" y="59380"/>
                    </a:moveTo>
                    <a:cubicBezTo>
                      <a:pt x="0" y="26585"/>
                      <a:pt x="26585" y="0"/>
                      <a:pt x="59380" y="0"/>
                    </a:cubicBezTo>
                    <a:lnTo>
                      <a:pt x="7247696" y="0"/>
                    </a:lnTo>
                    <a:cubicBezTo>
                      <a:pt x="7280491" y="0"/>
                      <a:pt x="7307076" y="26585"/>
                      <a:pt x="7307076" y="59380"/>
                    </a:cubicBezTo>
                    <a:lnTo>
                      <a:pt x="7307076" y="296890"/>
                    </a:lnTo>
                    <a:cubicBezTo>
                      <a:pt x="7307076" y="329685"/>
                      <a:pt x="7280491" y="356270"/>
                      <a:pt x="7247696" y="356270"/>
                    </a:cubicBezTo>
                    <a:lnTo>
                      <a:pt x="59380" y="356270"/>
                    </a:lnTo>
                    <a:cubicBezTo>
                      <a:pt x="26585" y="356270"/>
                      <a:pt x="0" y="329685"/>
                      <a:pt x="0" y="296890"/>
                    </a:cubicBezTo>
                    <a:lnTo>
                      <a:pt x="0" y="593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10395692"/>
                  <a:satOff val="-47968"/>
                  <a:lumOff val="1765"/>
                  <a:alphaOff val="0"/>
                </a:schemeClr>
              </a:fillRef>
              <a:effectRef idx="0">
                <a:schemeClr val="accent4">
                  <a:hueOff val="10395692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76300" tIns="17392" rIns="276300" bIns="17392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1600" b="1" kern="1200" dirty="0" smtClean="0">
                    <a:solidFill>
                      <a:schemeClr val="tx1"/>
                    </a:solidFill>
                  </a:rPr>
                  <a:t>Departamentos Académicos (Ingenierías y Ciencias Económico-Administrativas)</a:t>
                </a:r>
                <a:endParaRPr lang="es-ES" sz="1600" b="1" kern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CuadroTexto 19"/>
            <p:cNvSpPr txBox="1"/>
            <p:nvPr/>
          </p:nvSpPr>
          <p:spPr>
            <a:xfrm>
              <a:off x="1185115" y="4732062"/>
              <a:ext cx="10191207" cy="17172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9463" tIns="291592" rIns="759463" bIns="78232" numCol="1" spcCol="1270" anchor="t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kern="1200" dirty="0" smtClean="0"/>
                <a:t>Copia de la solicitud (formato TecNM-AC-PO-004-01)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kern="1200" dirty="0" smtClean="0"/>
                <a:t>Carta de presentación en el formato ITVM-AC-PO-004-03 (</a:t>
              </a:r>
              <a:r>
                <a:rPr lang="es-ES" sz="1100" dirty="0" smtClean="0"/>
                <a:t>copia firmada y sellada por la empresa en original</a:t>
              </a:r>
              <a:r>
                <a:rPr lang="es-ES" sz="1100" kern="1200" dirty="0" smtClean="0"/>
                <a:t>)</a:t>
              </a: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S" sz="1100" dirty="0"/>
                <a:t>Carta de aceptación (Original)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kern="1200" dirty="0" smtClean="0"/>
                <a:t>Carta de término de residencias profesionales emitido por la empresa (original)</a:t>
              </a:r>
              <a:endParaRPr lang="es-ES" sz="1100" kern="1200" dirty="0"/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100" kern="1200" dirty="0" smtClean="0"/>
                <a:t>Carta de Agradecimiento (se solicita en el Departamento de Gestión Tecnológica y Vinculaci</a:t>
              </a:r>
              <a:r>
                <a:rPr lang="es-ES" sz="1100" dirty="0" smtClean="0"/>
                <a:t>ón, se  entrega  la original a la empresa y la copia con firma y sello original </a:t>
              </a:r>
            </a:p>
            <a:p>
              <a:pPr marL="0" lvl="1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100" dirty="0" smtClean="0"/>
                <a:t>de </a:t>
              </a:r>
              <a:r>
                <a:rPr lang="es-ES" sz="1100" dirty="0"/>
                <a:t>la empresa  </a:t>
              </a:r>
              <a:r>
                <a:rPr lang="es-ES" sz="1100" dirty="0" smtClean="0"/>
                <a:t>se regresa al departamento antes mencionado).</a:t>
              </a: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 smtClean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11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81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71669346"/>
              </p:ext>
            </p:extLst>
          </p:nvPr>
        </p:nvGraphicFramePr>
        <p:xfrm>
          <a:off x="838200" y="1061850"/>
          <a:ext cx="10718800" cy="517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0839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Preguntas frecuentes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201" y="1641157"/>
            <a:ext cx="11423799" cy="4490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6440" algn="just">
              <a:spcBef>
                <a:spcPts val="2480"/>
              </a:spcBef>
              <a:spcAft>
                <a:spcPts val="0"/>
              </a:spcAft>
            </a:pP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000" b="1" u="heavy" spc="-2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000" b="1" u="heavy" spc="-3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dónde</a:t>
            </a:r>
            <a:r>
              <a:rPr lang="es-ES" sz="2000" b="1" u="heavy" spc="-3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realizar</a:t>
            </a:r>
            <a:r>
              <a:rPr lang="es-ES" sz="2000" b="1" u="heavy" spc="-5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mis</a:t>
            </a:r>
            <a:r>
              <a:rPr lang="es-ES" sz="2000" b="1" u="heavy" spc="-2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Residencias</a:t>
            </a:r>
            <a:r>
              <a:rPr lang="es-ES" sz="2000" b="1" u="heavy" spc="-2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Profesionales</a:t>
            </a:r>
            <a:r>
              <a:rPr lang="es-ES" sz="2000" b="1" u="heavy" spc="-4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¿Qué</a:t>
            </a:r>
            <a:r>
              <a:rPr lang="es-ES" sz="2000" b="1" u="heavy" spc="-3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debo</a:t>
            </a:r>
            <a:r>
              <a:rPr lang="es-ES" sz="2000" b="1" u="heavy" spc="-2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hacer?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Consultar el Banco de Proyectos propuesto por la academia de al carrera, el cual lo</a:t>
            </a:r>
            <a:r>
              <a:rPr lang="es-ES" sz="2000" spc="-48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puedes</a:t>
            </a:r>
            <a:r>
              <a:rPr lang="es-ES" sz="2000" spc="-2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solicitar</a:t>
            </a:r>
            <a:r>
              <a:rPr lang="es-ES" sz="2000" spc="-1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al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coordinador</a:t>
            </a:r>
            <a:r>
              <a:rPr lang="es-ES" sz="2000" spc="-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carrera</a:t>
            </a:r>
            <a:r>
              <a:rPr lang="es-ES" sz="2000" spc="-1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o</a:t>
            </a:r>
            <a:r>
              <a:rPr lang="es-ES" sz="2000" spc="-2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seguir</a:t>
            </a:r>
            <a:r>
              <a:rPr lang="es-ES" sz="2000" spc="-2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000" spc="-2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liga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que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0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encuentra</a:t>
            </a:r>
            <a:r>
              <a:rPr lang="es-ES" sz="20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0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diapositiva</a:t>
            </a:r>
            <a:r>
              <a:rPr lang="es-ES" sz="2000" spc="-48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18</a:t>
            </a:r>
            <a:r>
              <a:rPr lang="es-ES" sz="20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000" spc="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este</a:t>
            </a:r>
            <a:r>
              <a:rPr lang="es-ES" sz="2000" spc="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documento.</a:t>
            </a:r>
          </a:p>
          <a:p>
            <a:pPr marL="726440" algn="just">
              <a:spcBef>
                <a:spcPts val="2480"/>
              </a:spcBef>
              <a:spcAft>
                <a:spcPts val="0"/>
              </a:spcAft>
            </a:pP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000" b="1" u="heavy" spc="185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me</a:t>
            </a:r>
            <a:r>
              <a:rPr lang="es-ES" sz="2000" b="1" u="heavy" spc="16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siento</a:t>
            </a:r>
            <a:r>
              <a:rPr lang="es-ES" sz="2000" b="1" u="heavy" spc="18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identificado</a:t>
            </a:r>
            <a:r>
              <a:rPr lang="es-ES" sz="2000" b="1" u="heavy" spc="17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con</a:t>
            </a:r>
            <a:r>
              <a:rPr lang="es-ES" sz="2000" b="1" u="heavy" spc="17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ningún</a:t>
            </a:r>
            <a:r>
              <a:rPr lang="es-ES" sz="2000" b="1" u="heavy" spc="18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tema</a:t>
            </a:r>
            <a:r>
              <a:rPr lang="es-ES" sz="2000" b="1" u="heavy" spc="17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del</a:t>
            </a:r>
            <a:r>
              <a:rPr lang="es-ES" sz="2000" b="1" u="heavy" spc="18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banco</a:t>
            </a:r>
            <a:r>
              <a:rPr lang="es-ES" sz="2000" b="1" u="heavy" spc="17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000" b="1" u="heavy" spc="18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proyectos</a:t>
            </a:r>
            <a:r>
              <a:rPr lang="es-ES" sz="2000" b="1" u="heavy" spc="19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¿Puedo</a:t>
            </a:r>
            <a:r>
              <a:rPr lang="es-ES" sz="2000" b="1" u="heavy" spc="19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proponer</a:t>
            </a:r>
            <a:r>
              <a:rPr lang="es-ES" sz="2000" b="1" u="heavy" spc="17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un proyecto</a:t>
            </a:r>
            <a:r>
              <a:rPr lang="es-ES" sz="2000" b="1" u="heavy" spc="-65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propio?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. Puedes hacer una propuesta propia, para ello debes presentar la propuesta al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departamento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académico para su revisión y posible autorización apegándote a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la estructura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del reporte preliminar (diapositiva 10)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6440" algn="just">
              <a:spcBef>
                <a:spcPts val="335"/>
              </a:spcBef>
              <a:spcAft>
                <a:spcPts val="0"/>
              </a:spcAft>
            </a:pPr>
            <a:endParaRPr lang="es-ES" sz="2000" b="1" u="heavy" dirty="0" smtClean="0">
              <a:uFill>
                <a:solidFill>
                  <a:srgbClr val="FF0000"/>
                </a:solidFill>
              </a:u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26440" algn="just">
              <a:spcBef>
                <a:spcPts val="335"/>
              </a:spcBef>
              <a:spcAft>
                <a:spcPts val="0"/>
              </a:spcAft>
            </a:pP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¿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Qué</a:t>
            </a:r>
            <a:r>
              <a:rPr lang="es-ES" sz="2000" b="1" u="heavy" spc="-5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pasa</a:t>
            </a:r>
            <a:r>
              <a:rPr lang="es-ES" sz="2000" b="1" u="heavy" spc="-4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s-ES" sz="2000" b="1" u="heavy" spc="-4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000" b="1" u="heavy" spc="-5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000" b="1" u="heavy" spc="-25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autoriza</a:t>
            </a:r>
            <a:r>
              <a:rPr lang="es-ES" sz="2000" b="1" u="heavy" spc="-5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es-ES" sz="2000" b="1" u="heavy" spc="-4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propuesta</a:t>
            </a:r>
            <a:r>
              <a:rPr lang="es-ES" sz="2000" b="1" u="heavy" spc="-6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propia</a:t>
            </a:r>
            <a:r>
              <a:rPr lang="es-ES" sz="2000" b="1" u="heavy" spc="-60" dirty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</a:rPr>
              <a:t>presentada?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El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departamento académico en conjunto con la academia correspondiente evalúan</a:t>
            </a:r>
            <a:r>
              <a:rPr lang="es-ES" sz="2000" spc="-48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los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proyectos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presentados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caso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no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autorizado,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informará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a la/el</a:t>
            </a:r>
            <a:r>
              <a:rPr lang="es-ES" sz="2000" spc="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estudiante para que realice modificaciones al proyecto presentado o en caso de no</a:t>
            </a:r>
            <a:r>
              <a:rPr lang="es-ES" sz="2000" spc="-48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ser</a:t>
            </a:r>
            <a:r>
              <a:rPr lang="es-ES" sz="20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acorde</a:t>
            </a:r>
            <a:r>
              <a:rPr lang="es-ES" sz="20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a su</a:t>
            </a:r>
            <a:r>
              <a:rPr lang="es-ES" sz="2000" spc="-1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carrera</a:t>
            </a:r>
            <a:r>
              <a:rPr lang="es-ES" sz="2000" spc="-2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se</a:t>
            </a:r>
            <a:r>
              <a:rPr lang="es-ES" sz="2000" spc="-2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le</a:t>
            </a:r>
            <a:r>
              <a:rPr lang="es-ES" sz="2000" spc="-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solicitara</a:t>
            </a:r>
            <a:r>
              <a:rPr lang="es-ES" sz="20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cambiar</a:t>
            </a:r>
            <a:r>
              <a:rPr lang="es-ES" sz="2000" spc="-3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es-ES" sz="2000" spc="-2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uno</a:t>
            </a:r>
            <a:r>
              <a:rPr lang="es-ES" sz="2000" spc="-2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diferente (cuidando</a:t>
            </a:r>
            <a:r>
              <a:rPr lang="es-ES" sz="2000" spc="-485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ea typeface="Calibri" panose="020F0502020204030204" pitchFamily="34" charset="0"/>
              </a:rPr>
              <a:t>que aporte al perfil de egreso de la carrera y a las expectativas de desarrollo del</a:t>
            </a:r>
            <a:r>
              <a:rPr lang="es-ES" sz="2000" spc="5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estudiante).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Preguntas frecuentes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33201" y="1641157"/>
            <a:ext cx="11423799" cy="54296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b="1" u="sng" dirty="0">
                <a:uFill>
                  <a:solidFill>
                    <a:srgbClr val="FF0000"/>
                  </a:solidFill>
                </a:uFill>
              </a:rPr>
              <a:t>El procedimiento indica que debo primero realizar mi reporte preliminar y contar con carta </a:t>
            </a:r>
            <a:r>
              <a:rPr lang="es-ES" b="1" u="sng" dirty="0" smtClean="0">
                <a:uFill>
                  <a:solidFill>
                    <a:srgbClr val="FF0000"/>
                  </a:solidFill>
                </a:uFill>
              </a:rPr>
              <a:t>de presentación</a:t>
            </a:r>
            <a:r>
              <a:rPr lang="es-ES" b="1" u="sng" dirty="0">
                <a:uFill>
                  <a:solidFill>
                    <a:srgbClr val="FF0000"/>
                  </a:solidFill>
                </a:uFill>
              </a:rPr>
              <a:t>, </a:t>
            </a:r>
            <a:r>
              <a:rPr lang="es-ES" b="1" u="sng" dirty="0" smtClean="0">
                <a:uFill>
                  <a:solidFill>
                    <a:srgbClr val="FF0000"/>
                  </a:solidFill>
                </a:uFill>
              </a:rPr>
              <a:t>aceptación </a:t>
            </a:r>
            <a:r>
              <a:rPr lang="es-ES" b="1" u="sng" dirty="0">
                <a:uFill>
                  <a:solidFill>
                    <a:srgbClr val="FF0000"/>
                  </a:solidFill>
                </a:uFill>
              </a:rPr>
              <a:t>y asignación de </a:t>
            </a:r>
            <a:r>
              <a:rPr lang="es-ES" b="1" u="sng" dirty="0" smtClean="0">
                <a:uFill>
                  <a:solidFill>
                    <a:srgbClr val="FF0000"/>
                  </a:solidFill>
                </a:uFill>
              </a:rPr>
              <a:t>asesora/o </a:t>
            </a:r>
            <a:r>
              <a:rPr lang="es-ES" b="1" u="sng" dirty="0">
                <a:uFill>
                  <a:solidFill>
                    <a:srgbClr val="FF0000"/>
                  </a:solidFill>
                </a:uFill>
              </a:rPr>
              <a:t>antes de inscribirme a la residencia profesional</a:t>
            </a:r>
            <a:r>
              <a:rPr lang="es-ES" b="1" u="sng" dirty="0" smtClean="0">
                <a:uFill>
                  <a:solidFill>
                    <a:srgbClr val="FF0000"/>
                  </a:solidFill>
                </a:uFill>
              </a:rPr>
              <a:t>. ¿</a:t>
            </a:r>
            <a:r>
              <a:rPr lang="es-ES" b="1" u="sng" dirty="0">
                <a:uFill>
                  <a:solidFill>
                    <a:srgbClr val="FF0000"/>
                  </a:solidFill>
                </a:uFill>
              </a:rPr>
              <a:t>Cómo puedo cumplir con ello?</a:t>
            </a:r>
            <a:endParaRPr lang="en-US" b="1" u="sng" dirty="0">
              <a:uFill>
                <a:solidFill>
                  <a:srgbClr val="FF0000"/>
                </a:solidFill>
              </a:uFill>
            </a:endParaRPr>
          </a:p>
          <a:p>
            <a:endParaRPr lang="es-ES" dirty="0" smtClean="0"/>
          </a:p>
          <a:p>
            <a:pPr algn="just"/>
            <a:r>
              <a:rPr lang="es-ES" dirty="0" smtClean="0"/>
              <a:t>Las </a:t>
            </a:r>
            <a:r>
              <a:rPr lang="es-ES" dirty="0"/>
              <a:t>academias de las diferentes carreras, proponen proyectos en base a la detección de necesidades realizada a las empresas u organismos, para que los estudiantes puedan consultarlos y seleccionarlos para desarrollar las residencias profesionales. Estos proyectos ya cuentan con un asesor el cual los asesorará y brindara la información necesaria para desarrollar el reporte preliminar</a:t>
            </a:r>
            <a:r>
              <a:rPr lang="es-E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s-ES" dirty="0"/>
              <a:t>Cuando no se opta por elegir un tema del banco de proyectos propuesto por la academia, </a:t>
            </a:r>
            <a:r>
              <a:rPr lang="es-ES" dirty="0" smtClean="0"/>
              <a:t>la/el </a:t>
            </a:r>
            <a:r>
              <a:rPr lang="es-ES" dirty="0"/>
              <a:t>estudiante puede presentar su propia propuesta de acuerdo a sus expectativas de desarrollo y cuidando que sea acorde al perfil de egreso de la </a:t>
            </a:r>
            <a:r>
              <a:rPr lang="es-ES" dirty="0" smtClean="0"/>
              <a:t>carrera, debiendo elaborar </a:t>
            </a:r>
            <a:r>
              <a:rPr lang="es-ES" dirty="0"/>
              <a:t>el reporte preliminar para presentarlo al departamento académico para su revisión y posible </a:t>
            </a:r>
            <a:r>
              <a:rPr lang="es-ES" dirty="0" smtClean="0"/>
              <a:t>autorización, contando con </a:t>
            </a:r>
            <a:r>
              <a:rPr lang="es-ES" dirty="0"/>
              <a:t>la asesoría de un docente quien le </a:t>
            </a:r>
            <a:r>
              <a:rPr lang="es-ES" dirty="0" smtClean="0"/>
              <a:t>orientará (puede </a:t>
            </a:r>
            <a:r>
              <a:rPr lang="es-ES" dirty="0"/>
              <a:t>ser propuesto como </a:t>
            </a:r>
            <a:r>
              <a:rPr lang="es-ES" dirty="0" smtClean="0"/>
              <a:t>asesora/o </a:t>
            </a:r>
            <a:r>
              <a:rPr lang="es-ES" dirty="0"/>
              <a:t>en el momento de presentar el trabajo al departamento </a:t>
            </a:r>
            <a:r>
              <a:rPr lang="es-ES" dirty="0" smtClean="0"/>
              <a:t>académico).</a:t>
            </a:r>
          </a:p>
          <a:p>
            <a:pPr algn="just"/>
            <a:endParaRPr lang="en-US" dirty="0"/>
          </a:p>
          <a:p>
            <a:pPr algn="just"/>
            <a:r>
              <a:rPr lang="es-ES" dirty="0"/>
              <a:t>Ya cuando se cuenta con proyectos preliminares autorizados esta información se le brindara al departamento de Gestión Tecnológica y Vinculación para que realice las cartas de presentación en el formato correspondiente.</a:t>
            </a:r>
            <a:endParaRPr lang="en-US" dirty="0"/>
          </a:p>
          <a:p>
            <a:r>
              <a:rPr lang="es-ES" dirty="0"/>
              <a:t> </a:t>
            </a:r>
            <a:endParaRPr lang="en-US" dirty="0"/>
          </a:p>
          <a:p>
            <a:pPr marL="726440" algn="just">
              <a:spcBef>
                <a:spcPts val="248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7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Preguntas frecuentes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3100" y="1655629"/>
            <a:ext cx="10629900" cy="44012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2000" b="1" u="heavy" dirty="0">
                <a:uFill>
                  <a:solidFill>
                    <a:srgbClr val="FF0000"/>
                  </a:solidFill>
                </a:uFill>
              </a:rPr>
              <a:t>¿Qué horario debo cubrir en mis residencias?</a:t>
            </a:r>
            <a:endParaRPr lang="en-US" sz="2000" b="1" dirty="0">
              <a:uFill>
                <a:solidFill>
                  <a:srgbClr val="FF0000"/>
                </a:solidFill>
              </a:uFill>
            </a:endParaRPr>
          </a:p>
          <a:p>
            <a:r>
              <a:rPr lang="es-ES" sz="2000" dirty="0"/>
              <a:t>El horario lo establece la empresa o dependencia donde se realiza y este no debe exceder de </a:t>
            </a:r>
            <a:r>
              <a:rPr lang="es-ES" sz="2000" dirty="0" smtClean="0"/>
              <a:t>ocho </a:t>
            </a:r>
            <a:r>
              <a:rPr lang="es-ES" sz="2000" dirty="0"/>
              <a:t>horas diarias</a:t>
            </a:r>
            <a:r>
              <a:rPr lang="es-ES" sz="2000" dirty="0" smtClean="0"/>
              <a:t>.</a:t>
            </a:r>
          </a:p>
          <a:p>
            <a:endParaRPr lang="en-US" sz="2000" dirty="0"/>
          </a:p>
          <a:p>
            <a:r>
              <a:rPr lang="es-ES" sz="2000" b="1" u="heavy" dirty="0">
                <a:uFill>
                  <a:solidFill>
                    <a:srgbClr val="FF0000"/>
                  </a:solidFill>
                </a:uFill>
              </a:rPr>
              <a:t>¿Puedo tomar más materias además de mis residencias?</a:t>
            </a:r>
            <a:endParaRPr lang="en-US" sz="2000" b="1" dirty="0">
              <a:uFill>
                <a:solidFill>
                  <a:srgbClr val="FF0000"/>
                </a:solidFill>
              </a:uFill>
            </a:endParaRPr>
          </a:p>
          <a:p>
            <a:r>
              <a:rPr lang="es-ES" sz="2000" dirty="0">
                <a:uFill>
                  <a:solidFill>
                    <a:srgbClr val="FF0000"/>
                  </a:solidFill>
                </a:uFill>
              </a:rPr>
              <a:t>Lo ideal es tomar una carga exclusiva de residencias profesionales, sin embargo, cuando </a:t>
            </a:r>
            <a:r>
              <a:rPr lang="es-ES" sz="2000" dirty="0" smtClean="0">
                <a:uFill>
                  <a:solidFill>
                    <a:srgbClr val="FF0000"/>
                  </a:solidFill>
                </a:uFill>
              </a:rPr>
              <a:t>la/el coordinadora/o </a:t>
            </a:r>
            <a:r>
              <a:rPr lang="es-ES" sz="2000" dirty="0">
                <a:uFill>
                  <a:solidFill>
                    <a:srgbClr val="FF0000"/>
                  </a:solidFill>
                </a:uFill>
              </a:rPr>
              <a:t>de carrera en base al historial académico del estudiante y siempre y cuando se pueda garantizar que asistirá tanto a clase como a la empresa, se puede autorizar una carga adicional sin que esta exceda la carga mínima reglamentaria (20 créditos</a:t>
            </a:r>
            <a:r>
              <a:rPr lang="es-ES" sz="2000" dirty="0" smtClean="0">
                <a:uFill>
                  <a:solidFill>
                    <a:srgbClr val="FF0000"/>
                  </a:solidFill>
                </a:uFill>
              </a:rPr>
              <a:t>).</a:t>
            </a:r>
          </a:p>
          <a:p>
            <a:endParaRPr lang="en-US" sz="2000" dirty="0">
              <a:uFill>
                <a:solidFill>
                  <a:srgbClr val="FF0000"/>
                </a:solidFill>
              </a:uFill>
            </a:endParaRPr>
          </a:p>
          <a:p>
            <a:r>
              <a:rPr lang="es-ES" sz="2000" b="1" u="heavy" dirty="0">
                <a:uFill>
                  <a:solidFill>
                    <a:srgbClr val="FF0000"/>
                  </a:solidFill>
                </a:uFill>
              </a:rPr>
              <a:t>¿Puedo hacer mis residencias en cualquier </a:t>
            </a:r>
            <a:r>
              <a:rPr lang="es-ES" sz="2000" b="1" u="heavy" dirty="0" smtClean="0">
                <a:uFill>
                  <a:solidFill>
                    <a:srgbClr val="FF0000"/>
                  </a:solidFill>
                </a:uFill>
              </a:rPr>
              <a:t>empresa, dependencia o </a:t>
            </a:r>
            <a:r>
              <a:rPr lang="es-ES" sz="2000" b="1" u="heavy" dirty="0">
                <a:uFill>
                  <a:solidFill>
                    <a:srgbClr val="FF0000"/>
                  </a:solidFill>
                </a:uFill>
              </a:rPr>
              <a:t>institución</a:t>
            </a:r>
            <a:r>
              <a:rPr lang="es-ES" sz="2000" u="heavy" dirty="0">
                <a:uFill>
                  <a:solidFill>
                    <a:srgbClr val="FF0000"/>
                  </a:solidFill>
                </a:uFill>
              </a:rPr>
              <a:t>?</a:t>
            </a:r>
            <a:endParaRPr lang="en-US" sz="2000" dirty="0">
              <a:uFill>
                <a:solidFill>
                  <a:srgbClr val="FF0000"/>
                </a:solidFill>
              </a:uFill>
            </a:endParaRPr>
          </a:p>
          <a:p>
            <a:r>
              <a:rPr lang="es-ES" sz="2000" dirty="0" smtClean="0">
                <a:uFill>
                  <a:solidFill>
                    <a:srgbClr val="FF0000"/>
                  </a:solidFill>
                </a:uFill>
              </a:rPr>
              <a:t>Sí… en el caso de ser empresa, debe estar debidamente </a:t>
            </a:r>
            <a:r>
              <a:rPr lang="es-ES" sz="2000" dirty="0">
                <a:uFill>
                  <a:solidFill>
                    <a:srgbClr val="FF0000"/>
                  </a:solidFill>
                </a:uFill>
              </a:rPr>
              <a:t>registrada </a:t>
            </a:r>
            <a:r>
              <a:rPr lang="es-ES" sz="2000" dirty="0" smtClean="0">
                <a:uFill>
                  <a:solidFill>
                    <a:srgbClr val="FF0000"/>
                  </a:solidFill>
                </a:uFill>
              </a:rPr>
              <a:t>ante el SAT (preferiblemente </a:t>
            </a:r>
            <a:r>
              <a:rPr lang="es-ES" sz="2000" dirty="0">
                <a:uFill>
                  <a:solidFill>
                    <a:srgbClr val="FF0000"/>
                  </a:solidFill>
                </a:uFill>
              </a:rPr>
              <a:t>persona moral</a:t>
            </a:r>
            <a:r>
              <a:rPr lang="es-ES" sz="2000" dirty="0" smtClean="0">
                <a:uFill>
                  <a:solidFill>
                    <a:srgbClr val="FF0000"/>
                  </a:solidFill>
                </a:uFill>
              </a:rPr>
              <a:t>) y el giro de la misma permitir el desarrollo de un proyecto acorde a la carrera de la (del) residente.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7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004923"/>
              </p:ext>
            </p:extLst>
          </p:nvPr>
        </p:nvGraphicFramePr>
        <p:xfrm>
          <a:off x="838200" y="1825625"/>
          <a:ext cx="10515600" cy="2966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159191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3887331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089634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702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12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78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674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4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586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051288"/>
                  </a:ext>
                </a:extLst>
              </a:tr>
            </a:tbl>
          </a:graphicData>
        </a:graphic>
      </p:graphicFrame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07075" y="908113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Catálogo de empresas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067821"/>
              </p:ext>
            </p:extLst>
          </p:nvPr>
        </p:nvGraphicFramePr>
        <p:xfrm>
          <a:off x="547914" y="1355609"/>
          <a:ext cx="11096172" cy="49224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28720">
                  <a:extLst>
                    <a:ext uri="{9D8B030D-6E8A-4147-A177-3AD203B41FA5}">
                      <a16:colId xmlns:a16="http://schemas.microsoft.com/office/drawing/2014/main" val="4264766802"/>
                    </a:ext>
                  </a:extLst>
                </a:gridCol>
                <a:gridCol w="3749040">
                  <a:extLst>
                    <a:ext uri="{9D8B030D-6E8A-4147-A177-3AD203B41FA5}">
                      <a16:colId xmlns:a16="http://schemas.microsoft.com/office/drawing/2014/main" val="2832171018"/>
                    </a:ext>
                  </a:extLst>
                </a:gridCol>
                <a:gridCol w="3618412">
                  <a:extLst>
                    <a:ext uri="{9D8B030D-6E8A-4147-A177-3AD203B41FA5}">
                      <a16:colId xmlns:a16="http://schemas.microsoft.com/office/drawing/2014/main" val="3900224880"/>
                    </a:ext>
                  </a:extLst>
                </a:gridCol>
              </a:tblGrid>
              <a:tr h="447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BIOTECNOLOGÍA EN AGROALIMENTOS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FUNDACIÓN HOGAR EMAÚS I.A.P.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LIBRERIAS HIDALGO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7270469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CBTA  233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GOBIERNO MUNICIPAL DE CHARO, MICH. 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MANEJO FORESTAL SUSTENTABLE </a:t>
                      </a:r>
                      <a:endParaRPr lang="en-US" sz="11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0299664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CENTRO ESTATAL DE FOMENTO GANADERO MICH.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INEGI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PRODUCTORA AVOGROUP, S.A. DE C.V.</a:t>
                      </a:r>
                      <a:endParaRPr lang="fr-FR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7830042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COBAEM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INST.  TECNOLÓGICO SUPERIOR DE LOS REYES 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PROFASAC, S.C. </a:t>
                      </a:r>
                      <a:endParaRPr lang="en-US" sz="11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6529334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COLEGIO DE BACHILLERES DEL EDO. DE MICH.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INST.  TECNOLÓGICO SUPERIOR P'URHÉPECHA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REVOLUCIÓN PRODUCTIVA DE MÉXICO, A.C. </a:t>
                      </a:r>
                      <a:endParaRPr lang="es-ES" sz="11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71067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COMISIÓN FORESTAL DEL ESTADO </a:t>
                      </a:r>
                      <a:endParaRPr lang="en-US" sz="11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INST. TECNOLÓGICO EL LLANO AGUASCALIENTES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RIVERS SERVICES DEL BAJIO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548115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COMITÉ DE PARTICIPACIÓN CIUDADANA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JÓVENES UNIDOS EN BENEFICIO DE LA COMUNIDAD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SOCIEDAD COOPERATIVA DE VENTA COMÚN "CUPANDA" </a:t>
                      </a:r>
                      <a:endParaRPr lang="es-ES" sz="1100" u="none" strike="noStrike" dirty="0" smtClean="0">
                        <a:ln>
                          <a:solidFill>
                            <a:schemeClr val="tx1"/>
                          </a:solidFill>
                        </a:ln>
                        <a:effectLst/>
                      </a:endParaRPr>
                    </a:p>
                    <a:p>
                      <a:pPr algn="ctr" fontAlgn="b"/>
                      <a:r>
                        <a:rPr lang="es-ES" sz="110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S.C</a:t>
                      </a:r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. DE R.L.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004081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nl-NL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FRUITS GIDDINGS, S.A. DE C.V. </a:t>
                      </a:r>
                      <a:endParaRPr lang="nl-NL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JUNTA LOCAL DE SANIDAD VEGETAL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UNIVERSIDAD NOVA SPANIA 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454517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UNIVERSIDAD VIRTUAL DEL ESTADO DE MICHOACÁN </a:t>
                      </a:r>
                      <a:endParaRPr lang="es-E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n>
                            <a:solidFill>
                              <a:schemeClr val="tx1"/>
                            </a:solidFill>
                          </a:ln>
                          <a:effectLst/>
                        </a:rPr>
                        <a:t>KURHIKUA EMPRESA DE MEZCAL</a:t>
                      </a:r>
                      <a:endParaRPr lang="en-US" sz="1100" b="1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</a:t>
                      </a:r>
                      <a:r>
                        <a:rPr lang="es-ES" sz="11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DESARROLLO RURAL DEL MUNICIPIO DE MORELIA  (Y EN SUS 14 TENENCIAS)</a:t>
                      </a:r>
                      <a:endParaRPr lang="en-U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8239066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MEDIO AMBIENTE</a:t>
                      </a:r>
                      <a:r>
                        <a:rPr lang="es-ES" sz="11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DEL MUNICIPIO DE MORELIA</a:t>
                      </a:r>
                      <a:endParaRPr lang="es-E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 DE ALIMENTOS MORELIA (PROY. DE MANEJO DE COMPOSTAJE, MANEJO DE VIVERO E INVERNADERO)</a:t>
                      </a:r>
                      <a:endParaRPr lang="en-U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MODELO TARÍMBARO (LIC. EN ADMÓN.)</a:t>
                      </a:r>
                      <a:endParaRPr lang="en-U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0704427"/>
                  </a:ext>
                </a:extLst>
              </a:tr>
              <a:tr h="4474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PRESIDENCIA MUNICIPAL DE QUERÉNDARO, MICHOACÁN</a:t>
                      </a:r>
                      <a:endParaRPr lang="es-E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AGROPORCÍCOLA</a:t>
                      </a:r>
                      <a:r>
                        <a:rPr lang="es-ES" sz="11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HUANDACAREO</a:t>
                      </a:r>
                    </a:p>
                    <a:p>
                      <a:pPr algn="ctr" fontAlgn="b"/>
                      <a:r>
                        <a:rPr lang="es-ES" sz="1100" b="0" i="0" u="none" strike="noStrik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S.P.R. de R.L.</a:t>
                      </a:r>
                      <a:endParaRPr lang="en-U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2749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44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Definición de Residencias Profesionales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0327" y="2044150"/>
            <a:ext cx="11305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latin typeface="Baskerville Old Face" panose="02020602080505020303" pitchFamily="18" charset="0"/>
              </a:rPr>
              <a:t>Es la estancia que la/el estudiante debe realizar en una empresa o institución, desarrollando un proyecto teórico –práctico para resolver un problema específico a fin a su carrera o especialidad; al tiempo que se incorpora profesionalmente a los sectores productivos de bienes y servicios, aplicando y fortaleciendo sus competencias profesionales.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3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0"/>
            <a:ext cx="10293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92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09" y="175845"/>
            <a:ext cx="9751337" cy="6496829"/>
          </a:xfrm>
        </p:spPr>
      </p:pic>
    </p:spTree>
    <p:extLst>
      <p:ext uri="{BB962C8B-B14F-4D97-AF65-F5344CB8AC3E}">
        <p14:creationId xmlns:p14="http://schemas.microsoft.com/office/powerpoint/2010/main" val="86542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83" y="140676"/>
            <a:ext cx="10293433" cy="67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6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4421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5" name="Rectángulo redondeado 4"/>
          <p:cNvSpPr/>
          <p:nvPr/>
        </p:nvSpPr>
        <p:spPr>
          <a:xfrm>
            <a:off x="3029676" y="2635613"/>
            <a:ext cx="6184900" cy="16129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CC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5400" b="1" i="1" dirty="0">
                <a:solidFill>
                  <a:srgbClr val="7030A0"/>
                </a:solidFill>
                <a:effectLst>
                  <a:outerShdw dist="38100" dir="2700000" algn="bl">
                    <a:schemeClr val="accent5"/>
                  </a:outerShdw>
                </a:effectLst>
                <a:latin typeface="Arial Black" panose="020B0A04020102020204" pitchFamily="34" charset="0"/>
              </a:rPr>
              <a:t>¡Gracias por su atención!</a:t>
            </a:r>
            <a:endParaRPr lang="en-US" sz="54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1" y="1043050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¿Qué se debe considerar 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4181" y="1800540"/>
            <a:ext cx="11305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3200" dirty="0" smtClean="0">
                <a:latin typeface="Baskerville Old Face" panose="02020602080505020303" pitchFamily="18" charset="0"/>
              </a:rPr>
              <a:t>El </a:t>
            </a:r>
            <a:r>
              <a:rPr lang="es-ES" sz="3200" dirty="0">
                <a:latin typeface="Baskerville Old Face" panose="02020602080505020303" pitchFamily="18" charset="0"/>
              </a:rPr>
              <a:t>proyecto de residencia profesional podrá realizarse de </a:t>
            </a:r>
            <a:r>
              <a:rPr lang="es-ES" sz="3200" dirty="0" smtClean="0">
                <a:latin typeface="Baskerville Old Face" panose="02020602080505020303" pitchFamily="18" charset="0"/>
              </a:rPr>
              <a:t>manera individual</a:t>
            </a:r>
            <a:r>
              <a:rPr lang="es-ES" sz="3200" dirty="0">
                <a:latin typeface="Baskerville Old Face" panose="02020602080505020303" pitchFamily="18" charset="0"/>
              </a:rPr>
              <a:t>, grupal o interdisciplinaria; dependiendo de </a:t>
            </a:r>
            <a:r>
              <a:rPr lang="es-ES" sz="3200" dirty="0" smtClean="0">
                <a:latin typeface="Baskerville Old Face" panose="02020602080505020303" pitchFamily="18" charset="0"/>
              </a:rPr>
              <a:t>los requerimientos </a:t>
            </a:r>
            <a:r>
              <a:rPr lang="es-ES" sz="3200" dirty="0">
                <a:latin typeface="Baskerville Old Face" panose="02020602080505020303" pitchFamily="18" charset="0"/>
              </a:rPr>
              <a:t>y las características del proyecto de la </a:t>
            </a:r>
            <a:r>
              <a:rPr lang="es-ES" sz="3200" dirty="0" smtClean="0">
                <a:latin typeface="Baskerville Old Face" panose="02020602080505020303" pitchFamily="18" charset="0"/>
              </a:rPr>
              <a:t>empresa, organismo </a:t>
            </a:r>
            <a:r>
              <a:rPr lang="es-ES" sz="3200" dirty="0">
                <a:latin typeface="Baskerville Old Face" panose="02020602080505020303" pitchFamily="18" charset="0"/>
              </a:rPr>
              <a:t>o </a:t>
            </a:r>
            <a:r>
              <a:rPr lang="es-ES" sz="3200" dirty="0" smtClean="0">
                <a:latin typeface="Baskerville Old Face" panose="02020602080505020303" pitchFamily="18" charset="0"/>
              </a:rPr>
              <a:t>dependencia.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237196"/>
              </p:ext>
            </p:extLst>
          </p:nvPr>
        </p:nvGraphicFramePr>
        <p:xfrm>
          <a:off x="2715490" y="4185875"/>
          <a:ext cx="6761020" cy="137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80510">
                  <a:extLst>
                    <a:ext uri="{9D8B030D-6E8A-4147-A177-3AD203B41FA5}">
                      <a16:colId xmlns:a16="http://schemas.microsoft.com/office/drawing/2014/main" val="3825526469"/>
                    </a:ext>
                  </a:extLst>
                </a:gridCol>
                <a:gridCol w="3380510">
                  <a:extLst>
                    <a:ext uri="{9D8B030D-6E8A-4147-A177-3AD203B41FA5}">
                      <a16:colId xmlns:a16="http://schemas.microsoft.com/office/drawing/2014/main" val="162538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2400" b="0" kern="1200" dirty="0" smtClean="0">
                          <a:solidFill>
                            <a:schemeClr val="tx1"/>
                          </a:solidFill>
                          <a:latin typeface="Baskerville Old Face" panose="02020602080505020303" pitchFamily="18" charset="0"/>
                          <a:ea typeface="+mn-ea"/>
                          <a:cs typeface="+mn-cs"/>
                        </a:rPr>
                        <a:t>Valor Curricular: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Baskerville Old Face" panose="02020602080505020303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 smtClean="0">
                          <a:latin typeface="Baskerville Old Face" panose="02020602080505020303" pitchFamily="18" charset="0"/>
                        </a:rPr>
                        <a:t>10 créditos</a:t>
                      </a:r>
                      <a:endParaRPr lang="en-US" sz="24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624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 smtClean="0">
                          <a:latin typeface="Baskerville Old Face" panose="02020602080505020303" pitchFamily="18" charset="0"/>
                        </a:rPr>
                        <a:t>Duración:</a:t>
                      </a:r>
                      <a:endParaRPr lang="en-US" sz="24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Baskerville Old Face" panose="02020602080505020303" pitchFamily="18" charset="0"/>
                        </a:rPr>
                        <a:t>500 horas (acumuladas)</a:t>
                      </a:r>
                      <a:endParaRPr lang="en-US" sz="24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78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 smtClean="0">
                          <a:latin typeface="Baskerville Old Face" panose="02020602080505020303" pitchFamily="18" charset="0"/>
                        </a:rPr>
                        <a:t>Período máximo:</a:t>
                      </a:r>
                      <a:endParaRPr lang="en-US" sz="2400" b="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Baskerville Old Face" panose="02020602080505020303" pitchFamily="18" charset="0"/>
                        </a:rPr>
                        <a:t>4 meses</a:t>
                      </a:r>
                      <a:endParaRPr lang="en-US" sz="2400" dirty="0">
                        <a:latin typeface="Baskerville Old Face" panose="020206020805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487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8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4800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414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121636"/>
            <a:ext cx="7057308" cy="563681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48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¡MUY IMPORTANTE!</a:t>
            </a:r>
            <a:endParaRPr lang="en-US" sz="48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0327" y="2044150"/>
            <a:ext cx="1130530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Baskerville Old Face" panose="02020602080505020303" pitchFamily="18" charset="0"/>
              </a:rPr>
              <a:t> </a:t>
            </a:r>
            <a:r>
              <a:rPr lang="es-ES" sz="3600" b="1" dirty="0">
                <a:latin typeface="Baskerville Old Face" panose="02020602080505020303" pitchFamily="18" charset="0"/>
              </a:rPr>
              <a:t>La Residencia Profesional se cursa por una única ocasión</a:t>
            </a:r>
            <a:r>
              <a:rPr lang="es-ES" sz="3600" dirty="0">
                <a:latin typeface="Baskerville Old Face" panose="02020602080505020303" pitchFamily="18" charset="0"/>
              </a:rPr>
              <a:t>. </a:t>
            </a:r>
            <a:endParaRPr lang="es-ES" sz="3600" dirty="0" smtClean="0">
              <a:latin typeface="Baskerville Old Face" panose="02020602080505020303" pitchFamily="18" charset="0"/>
            </a:endParaRPr>
          </a:p>
          <a:p>
            <a:pPr algn="just"/>
            <a:endParaRPr lang="es-ES" sz="3200" dirty="0" smtClean="0">
              <a:latin typeface="Baskerville Old Face" panose="02020602080505020303" pitchFamily="18" charset="0"/>
            </a:endParaRPr>
          </a:p>
          <a:p>
            <a:pPr algn="just"/>
            <a:r>
              <a:rPr lang="es-ES" sz="3200" dirty="0">
                <a:latin typeface="Baskerville Old Face" panose="02020602080505020303" pitchFamily="18" charset="0"/>
              </a:rPr>
              <a:t>*</a:t>
            </a:r>
            <a:r>
              <a:rPr lang="es-ES" dirty="0" smtClean="0">
                <a:latin typeface="Baskerville Old Face" panose="02020602080505020303" pitchFamily="18" charset="0"/>
              </a:rPr>
              <a:t>En el caso </a:t>
            </a:r>
            <a:r>
              <a:rPr lang="es-ES" dirty="0">
                <a:latin typeface="Baskerville Old Face" panose="02020602080505020303" pitchFamily="18" charset="0"/>
              </a:rPr>
              <a:t>de existir causas </a:t>
            </a:r>
            <a:r>
              <a:rPr lang="es-ES" dirty="0" smtClean="0">
                <a:latin typeface="Baskerville Old Face" panose="02020602080505020303" pitchFamily="18" charset="0"/>
              </a:rPr>
              <a:t>justificadas fuera </a:t>
            </a:r>
            <a:r>
              <a:rPr lang="es-ES" dirty="0">
                <a:latin typeface="Baskerville Old Face" panose="02020602080505020303" pitchFamily="18" charset="0"/>
              </a:rPr>
              <a:t>del alcance </a:t>
            </a:r>
            <a:r>
              <a:rPr lang="es-ES" dirty="0" smtClean="0">
                <a:latin typeface="Baskerville Old Face" panose="02020602080505020303" pitchFamily="18" charset="0"/>
              </a:rPr>
              <a:t>de la/del </a:t>
            </a:r>
            <a:r>
              <a:rPr lang="es-ES" dirty="0">
                <a:latin typeface="Baskerville Old Face" panose="02020602080505020303" pitchFamily="18" charset="0"/>
              </a:rPr>
              <a:t>residente, </a:t>
            </a:r>
            <a:r>
              <a:rPr lang="es-ES" dirty="0" smtClean="0">
                <a:latin typeface="Baskerville Old Face" panose="02020602080505020303" pitchFamily="18" charset="0"/>
              </a:rPr>
              <a:t>es necesario notificar a la mayor brevedad posible de tal fin que se puedan cumplir con las 500 horas y no exista retaso que afecte el Procedimiento de Residencias Profesionales y proponer </a:t>
            </a:r>
            <a:r>
              <a:rPr lang="es-ES" dirty="0">
                <a:latin typeface="Baskerville Old Face" panose="02020602080505020303" pitchFamily="18" charset="0"/>
              </a:rPr>
              <a:t>una segunda asignación de </a:t>
            </a:r>
            <a:r>
              <a:rPr lang="es-ES" dirty="0" smtClean="0">
                <a:latin typeface="Baskerville Old Face" panose="02020602080505020303" pitchFamily="18" charset="0"/>
              </a:rPr>
              <a:t>proyecto.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48145" y="2618509"/>
            <a:ext cx="10764982" cy="1385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0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57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0"/>
            <a:ext cx="7833163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¿Quién autoriza los proyectos de Residencias?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01782" y="1742738"/>
            <a:ext cx="113884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3200" dirty="0">
                <a:latin typeface="Baskerville Old Face" panose="02020602080505020303" pitchFamily="18" charset="0"/>
              </a:rPr>
              <a:t>El proyecto de Residencia Profesional debe ser autorizado por </a:t>
            </a:r>
            <a:r>
              <a:rPr lang="es-ES" sz="3200" dirty="0" smtClean="0">
                <a:latin typeface="Baskerville Old Face" panose="02020602080505020303" pitchFamily="18" charset="0"/>
              </a:rPr>
              <a:t>la/el Jefa (e) </a:t>
            </a:r>
            <a:r>
              <a:rPr lang="es-ES" sz="3200" dirty="0">
                <a:latin typeface="Baskerville Old Face" panose="02020602080505020303" pitchFamily="18" charset="0"/>
              </a:rPr>
              <a:t>del </a:t>
            </a:r>
            <a:r>
              <a:rPr lang="es-ES" sz="3200" dirty="0" smtClean="0">
                <a:latin typeface="Baskerville Old Face" panose="02020602080505020303" pitchFamily="18" charset="0"/>
              </a:rPr>
              <a:t>Departamento Académico</a:t>
            </a:r>
            <a:r>
              <a:rPr lang="es-ES" sz="3200" dirty="0">
                <a:latin typeface="Baskerville Old Face" panose="02020602080505020303" pitchFamily="18" charset="0"/>
              </a:rPr>
              <a:t>, previo análisis de la </a:t>
            </a:r>
            <a:r>
              <a:rPr lang="es-ES" sz="3200" dirty="0" smtClean="0">
                <a:latin typeface="Baskerville Old Face" panose="02020602080505020303" pitchFamily="18" charset="0"/>
              </a:rPr>
              <a:t>Academia.</a:t>
            </a:r>
          </a:p>
          <a:p>
            <a:pPr marL="514350" indent="-514350" algn="just">
              <a:buFont typeface="+mj-lt"/>
              <a:buAutoNum type="arabicPeriod"/>
            </a:pPr>
            <a:endParaRPr lang="es-ES" sz="3200" dirty="0" smtClean="0">
              <a:latin typeface="Baskerville Old Face" panose="02020602080505020303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ES" sz="3200" dirty="0" smtClean="0">
                <a:latin typeface="Baskerville Old Face" panose="02020602080505020303" pitchFamily="18" charset="0"/>
              </a:rPr>
              <a:t>La (el) Directora (o) </a:t>
            </a:r>
            <a:r>
              <a:rPr lang="es-ES" sz="3200" dirty="0">
                <a:latin typeface="Baskerville Old Face" panose="02020602080505020303" pitchFamily="18" charset="0"/>
              </a:rPr>
              <a:t>del Instituto es el único facultado para firmar </a:t>
            </a:r>
            <a:r>
              <a:rPr lang="es-ES" sz="3200" dirty="0" smtClean="0">
                <a:latin typeface="Baskerville Old Face" panose="02020602080505020303" pitchFamily="18" charset="0"/>
              </a:rPr>
              <a:t>bases de </a:t>
            </a:r>
            <a:r>
              <a:rPr lang="es-ES" sz="3200" dirty="0">
                <a:latin typeface="Baskerville Old Face" panose="02020602080505020303" pitchFamily="18" charset="0"/>
              </a:rPr>
              <a:t>concertación </a:t>
            </a:r>
            <a:r>
              <a:rPr lang="es-ES" sz="3200" dirty="0" smtClean="0">
                <a:latin typeface="Baskerville Old Face" panose="02020602080505020303" pitchFamily="18" charset="0"/>
              </a:rPr>
              <a:t>y/o convenios </a:t>
            </a:r>
            <a:r>
              <a:rPr lang="es-ES" sz="3200" dirty="0">
                <a:latin typeface="Baskerville Old Face" panose="02020602080505020303" pitchFamily="18" charset="0"/>
              </a:rPr>
              <a:t>con las empresas, organismos </a:t>
            </a:r>
            <a:r>
              <a:rPr lang="es-ES" sz="3200" dirty="0" smtClean="0">
                <a:latin typeface="Baskerville Old Face" panose="02020602080505020303" pitchFamily="18" charset="0"/>
              </a:rPr>
              <a:t>o dependencias </a:t>
            </a:r>
            <a:r>
              <a:rPr lang="es-ES" sz="3200" dirty="0">
                <a:latin typeface="Baskerville Old Face" panose="02020602080505020303" pitchFamily="18" charset="0"/>
              </a:rPr>
              <a:t>nacionales. Para el caso </a:t>
            </a:r>
            <a:r>
              <a:rPr lang="es-ES" sz="3200" dirty="0" smtClean="0">
                <a:latin typeface="Baskerville Old Face" panose="02020602080505020303" pitchFamily="18" charset="0"/>
              </a:rPr>
              <a:t>de dependencias </a:t>
            </a:r>
            <a:r>
              <a:rPr lang="es-ES" sz="3200" dirty="0">
                <a:latin typeface="Baskerville Old Face" panose="02020602080505020303" pitchFamily="18" charset="0"/>
              </a:rPr>
              <a:t>internacionales se necesita previa autorización del Director </a:t>
            </a:r>
            <a:r>
              <a:rPr lang="es-ES" sz="3200" dirty="0" smtClean="0">
                <a:latin typeface="Baskerville Old Face" panose="02020602080505020303" pitchFamily="18" charset="0"/>
              </a:rPr>
              <a:t>General del </a:t>
            </a:r>
            <a:r>
              <a:rPr lang="es-ES" sz="3200" dirty="0" err="1">
                <a:latin typeface="Baskerville Old Face" panose="02020602080505020303" pitchFamily="18" charset="0"/>
              </a:rPr>
              <a:t>TecNM</a:t>
            </a:r>
            <a:r>
              <a:rPr lang="es-ES" sz="3200" dirty="0">
                <a:latin typeface="Baskerville Old Face" panose="02020602080505020303" pitchFamily="18" charset="0"/>
              </a:rPr>
              <a:t>.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2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¡</a:t>
            </a:r>
            <a:r>
              <a:rPr lang="es-ES" sz="28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Requisitos indispensables!</a:t>
            </a:r>
            <a:endParaRPr lang="en-US" sz="2800" b="1" dirty="0">
              <a:solidFill>
                <a:srgbClr val="FF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7601" y="1633050"/>
            <a:ext cx="112967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600" dirty="0" smtClean="0"/>
              <a:t>Acreditación </a:t>
            </a:r>
            <a:r>
              <a:rPr lang="es-ES" sz="2600" dirty="0"/>
              <a:t>del Servicio Social. </a:t>
            </a:r>
            <a:endParaRPr lang="es-ES" sz="26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600" dirty="0" smtClean="0"/>
              <a:t>Acreditación </a:t>
            </a:r>
            <a:r>
              <a:rPr lang="es-ES" sz="2600" dirty="0"/>
              <a:t>de </a:t>
            </a:r>
            <a:r>
              <a:rPr lang="es-ES" sz="2600" dirty="0" smtClean="0"/>
              <a:t>actividades </a:t>
            </a:r>
            <a:r>
              <a:rPr lang="es-ES" sz="2600" dirty="0"/>
              <a:t>complementarias. </a:t>
            </a:r>
            <a:endParaRPr lang="es-ES" sz="26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600" dirty="0" smtClean="0"/>
              <a:t>No </a:t>
            </a:r>
            <a:r>
              <a:rPr lang="es-ES" sz="2600" dirty="0"/>
              <a:t>contar con ninguna asignatura en condiciones de “curso especial”. </a:t>
            </a:r>
            <a:endParaRPr lang="es-ES" sz="2600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600" dirty="0" smtClean="0"/>
              <a:t>Tener </a:t>
            </a:r>
            <a:r>
              <a:rPr lang="es-ES" sz="2600" dirty="0"/>
              <a:t>aprobado al menos el 80% de créditos de su plan de estudio. </a:t>
            </a:r>
            <a:r>
              <a:rPr lang="es-ES" sz="2000" b="1" dirty="0"/>
              <a:t>(208 créditos). </a:t>
            </a:r>
            <a:endParaRPr lang="es-ES" sz="2000" b="1" dirty="0" smtClean="0"/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600" dirty="0" smtClean="0"/>
              <a:t>Estar </a:t>
            </a:r>
            <a:r>
              <a:rPr lang="es-ES" sz="2600" dirty="0"/>
              <a:t>dentro del plazo de 12 semestres para la conclusión de su carrera.</a:t>
            </a:r>
            <a:endParaRPr lang="en-US" sz="26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25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1" y="1043050"/>
            <a:ext cx="7057308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Para la asignación de proyectos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70167" y="1570473"/>
            <a:ext cx="113053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Baskerville Old Face" panose="02020602080505020303" pitchFamily="18" charset="0"/>
              </a:rPr>
              <a:t>(Se realiza en periodos previos a la elección de la carga académica</a:t>
            </a:r>
            <a:r>
              <a:rPr lang="es-ES" sz="2800" b="1" dirty="0" smtClean="0">
                <a:latin typeface="Baskerville Old Face" panose="02020602080505020303" pitchFamily="18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dirty="0" smtClean="0"/>
              <a:t>Selección del banco </a:t>
            </a:r>
            <a:r>
              <a:rPr lang="es-ES" sz="2600" dirty="0"/>
              <a:t>de proyectos de Residencias Profesionales </a:t>
            </a:r>
            <a:r>
              <a:rPr lang="es-ES" sz="2600" dirty="0" smtClean="0"/>
              <a:t>relativos a </a:t>
            </a:r>
            <a:r>
              <a:rPr lang="es-ES" sz="2600" dirty="0"/>
              <a:t>su carrera o interdisciplinarios, integradores o de educación dual. </a:t>
            </a:r>
            <a:endParaRPr lang="es-ES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S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dirty="0" smtClean="0"/>
              <a:t>Propuesta </a:t>
            </a:r>
            <a:r>
              <a:rPr lang="es-ES" sz="2600" dirty="0"/>
              <a:t>de un proyecto por parte </a:t>
            </a:r>
            <a:r>
              <a:rPr lang="es-ES" sz="2600" dirty="0" smtClean="0"/>
              <a:t>de la/del </a:t>
            </a:r>
            <a:r>
              <a:rPr lang="es-ES" sz="2600" dirty="0"/>
              <a:t>estudiante, el cual deberá </a:t>
            </a:r>
            <a:r>
              <a:rPr lang="es-ES" sz="2600" dirty="0" smtClean="0"/>
              <a:t>ser avalado </a:t>
            </a:r>
            <a:r>
              <a:rPr lang="es-ES" sz="2600" dirty="0"/>
              <a:t>por la Academia y autorizado por </a:t>
            </a:r>
            <a:r>
              <a:rPr lang="es-ES" sz="2600" dirty="0" smtClean="0"/>
              <a:t>la (el) Jefa(e) </a:t>
            </a:r>
            <a:r>
              <a:rPr lang="es-ES" sz="2600" dirty="0"/>
              <a:t>del Departamento Académico. </a:t>
            </a:r>
            <a:endParaRPr lang="es-ES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S" sz="2600" dirty="0" smtClean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S" sz="2600" dirty="0" smtClean="0"/>
              <a:t>En </a:t>
            </a:r>
            <a:r>
              <a:rPr lang="es-ES" sz="2600" dirty="0"/>
              <a:t>el caso de que el estudiante sea trabajador de alguna empresa, organismo o dependencia puede proponer su propio proyecto de Residencia Profesional a la División de Estudios Profesionales, el cual debe ser avalado por la Academia y autorizado por el (la) Jefe(a) del Departamento Académico.</a:t>
            </a:r>
            <a:endParaRPr lang="es-ES" sz="2600" dirty="0">
              <a:latin typeface="Baskerville Old Face" panose="02020602080505020303" pitchFamily="18" charset="0"/>
            </a:endParaRPr>
          </a:p>
          <a:p>
            <a:pPr algn="just"/>
            <a:endParaRPr lang="es-ES" sz="2800" b="1" dirty="0" smtClean="0">
              <a:latin typeface="Baskerville Old Face" panose="02020602080505020303" pitchFamily="18" charset="0"/>
            </a:endParaRPr>
          </a:p>
        </p:txBody>
      </p:sp>
      <p:cxnSp>
        <p:nvCxnSpPr>
          <p:cNvPr id="3" name="Conector recto 2"/>
          <p:cNvCxnSpPr/>
          <p:nvPr/>
        </p:nvCxnSpPr>
        <p:spPr>
          <a:xfrm>
            <a:off x="1403570" y="1982777"/>
            <a:ext cx="9038502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200" y="1043050"/>
            <a:ext cx="8370719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¿Dónde se puede hacer la Residencia Profesional?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6343" y="1580991"/>
            <a:ext cx="11819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Baskerville Old Face" panose="02020602080505020303" pitchFamily="18" charset="0"/>
              </a:rPr>
              <a:t>La </a:t>
            </a:r>
            <a:r>
              <a:rPr lang="es-ES" sz="1600" dirty="0">
                <a:latin typeface="Baskerville Old Face" panose="02020602080505020303" pitchFamily="18" charset="0"/>
              </a:rPr>
              <a:t>residencia profesional se acredita mediante la realización de </a:t>
            </a:r>
            <a:r>
              <a:rPr lang="es-ES" sz="1600" dirty="0" smtClean="0">
                <a:latin typeface="Baskerville Old Face" panose="02020602080505020303" pitchFamily="18" charset="0"/>
              </a:rPr>
              <a:t>proyectos internos </a:t>
            </a:r>
            <a:r>
              <a:rPr lang="es-ES" sz="1600" dirty="0">
                <a:latin typeface="Baskerville Old Face" panose="02020602080505020303" pitchFamily="18" charset="0"/>
              </a:rPr>
              <a:t>o externos de carácter local, regional, nacional o internacional, </a:t>
            </a:r>
            <a:r>
              <a:rPr lang="es-ES" sz="1600" dirty="0" smtClean="0">
                <a:latin typeface="Baskerville Old Face" panose="02020602080505020303" pitchFamily="18" charset="0"/>
              </a:rPr>
              <a:t>en cualquiera </a:t>
            </a:r>
            <a:r>
              <a:rPr lang="es-ES" sz="1600" dirty="0">
                <a:latin typeface="Baskerville Old Face" panose="02020602080505020303" pitchFamily="18" charset="0"/>
              </a:rPr>
              <a:t>de los siguientes ámbitos</a:t>
            </a:r>
            <a:r>
              <a:rPr lang="es-ES" sz="1600" dirty="0" smtClean="0">
                <a:latin typeface="Baskerville Old Face" panose="02020602080505020303" pitchFamily="18" charset="0"/>
              </a:rPr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Sectores social, productivo de bienes y servicios.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Innovación y Desarrollo Tecnológico; Investigación.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Diseño y/o construcción de equipo.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Evento Nacional de Innovación Tecnológica participantes en la etapa nacional.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 Veranos científicos o de investigación.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Proyectos propuestos por la academia que cuente con la autorización del Departamento Académico.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Proyectos Integradores.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ES" sz="2800" dirty="0" smtClean="0">
                <a:latin typeface="Baskerville Old Face" panose="02020602080505020303" pitchFamily="18" charset="0"/>
              </a:rPr>
              <a:t>Proyectos bajo el enfoque de educación dual.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3"/>
            <a:ext cx="12192000" cy="6858000"/>
          </a:xfrm>
        </p:spPr>
      </p:pic>
      <p:pic>
        <p:nvPicPr>
          <p:cNvPr id="7" name="Picture 16" descr="Imágenes de Ondas | Vectores, fotos de stock y PSD gratuitos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0546"/>
            <a:ext cx="12192000" cy="5334196"/>
          </a:xfrm>
          <a:prstGeom prst="rect">
            <a:avLst/>
          </a:prstGeom>
          <a:solidFill>
            <a:schemeClr val="accent1">
              <a:alpha val="0"/>
            </a:schemeClr>
          </a:solidFill>
          <a:effectLst>
            <a:glow rad="76200">
              <a:schemeClr val="accent1">
                <a:alpha val="1000"/>
              </a:schemeClr>
            </a:glow>
          </a:effectLst>
        </p:spPr>
      </p:pic>
      <p:sp>
        <p:nvSpPr>
          <p:cNvPr id="8" name="Rectángulo redondeado 7"/>
          <p:cNvSpPr/>
          <p:nvPr/>
        </p:nvSpPr>
        <p:spPr>
          <a:xfrm>
            <a:off x="133199" y="1043050"/>
            <a:ext cx="9272057" cy="44749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Bahnschrift SemiLight" panose="020B0502040204020203" pitchFamily="34" charset="0"/>
              </a:rPr>
              <a:t>¿Cómo deber reinscribirse a la Residencia Profesional? 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40327" y="1633050"/>
            <a:ext cx="113053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/>
              <a:t>La/el estudiante debe </a:t>
            </a:r>
            <a:r>
              <a:rPr lang="es-ES" sz="2800" dirty="0"/>
              <a:t>reinscribirse al Instituto, optando por lo siguiente: </a:t>
            </a:r>
            <a:endParaRPr lang="es-ES" sz="2800" dirty="0" smtClean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800" dirty="0" smtClean="0"/>
              <a:t>Carga </a:t>
            </a:r>
            <a:r>
              <a:rPr lang="es-ES" sz="2800" dirty="0"/>
              <a:t>Exclusiva de la Residencia profesional. Se realiza a tiempo completo. </a:t>
            </a:r>
            <a:endParaRPr lang="es-ES" sz="2800" dirty="0" smtClean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800" dirty="0" smtClean="0"/>
              <a:t>Residencias </a:t>
            </a:r>
            <a:r>
              <a:rPr lang="es-ES" sz="2800" dirty="0"/>
              <a:t>y Asignaturas. Cuando determine la División de Estudios Profesionales, en colaboración con </a:t>
            </a:r>
            <a:r>
              <a:rPr lang="es-ES" sz="2800" dirty="0" smtClean="0"/>
              <a:t>la/el coordinadora (o) </a:t>
            </a:r>
            <a:r>
              <a:rPr lang="es-ES" sz="2800" dirty="0"/>
              <a:t>de carrera, tomando en cuenta el historial académico </a:t>
            </a:r>
            <a:r>
              <a:rPr lang="es-ES" sz="2800" dirty="0" smtClean="0"/>
              <a:t>de la/el </a:t>
            </a:r>
            <a:r>
              <a:rPr lang="es-ES" sz="2800" dirty="0"/>
              <a:t>estudiante, que demuestre si puede atender adecuadamente sus actividades académicas sin descuidar su desempeño en la Residencia Profesional. </a:t>
            </a:r>
            <a:endParaRPr lang="es-ES" sz="2800" dirty="0" smtClean="0"/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es-ES" sz="2800" dirty="0" smtClean="0"/>
              <a:t>Cuando </a:t>
            </a:r>
            <a:r>
              <a:rPr lang="es-ES" sz="2800" dirty="0"/>
              <a:t>el estudiante realice la Residencia Profesional en el extranjero, deberá sujetarse al lineamiento vigente referente a la movilidad estudiantil.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2048</Words>
  <Application>Microsoft Office PowerPoint</Application>
  <PresentationFormat>Panorámica</PresentationFormat>
  <Paragraphs>212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Bahnschrift SemiLight</vt:lpstr>
      <vt:lpstr>Baskerville Old Face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SecreViculación</dc:creator>
  <cp:lastModifiedBy>Lenovo Thinkpad</cp:lastModifiedBy>
  <cp:revision>146</cp:revision>
  <cp:lastPrinted>2022-11-10T16:14:13Z</cp:lastPrinted>
  <dcterms:created xsi:type="dcterms:W3CDTF">2022-11-09T16:12:00Z</dcterms:created>
  <dcterms:modified xsi:type="dcterms:W3CDTF">2025-06-06T16:34:51Z</dcterms:modified>
</cp:coreProperties>
</file>